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9" r:id="rId6"/>
    <p:sldId id="280" r:id="rId7"/>
    <p:sldId id="301" r:id="rId8"/>
    <p:sldId id="315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81" r:id="rId19"/>
    <p:sldId id="302" r:id="rId20"/>
    <p:sldId id="303" r:id="rId21"/>
    <p:sldId id="304" r:id="rId22"/>
    <p:sldId id="291" r:id="rId23"/>
    <p:sldId id="307" r:id="rId24"/>
    <p:sldId id="306" r:id="rId25"/>
    <p:sldId id="305" r:id="rId26"/>
    <p:sldId id="259" r:id="rId27"/>
    <p:sldId id="260" r:id="rId28"/>
    <p:sldId id="261" r:id="rId29"/>
    <p:sldId id="262" r:id="rId30"/>
    <p:sldId id="263" r:id="rId31"/>
    <p:sldId id="265" r:id="rId32"/>
    <p:sldId id="266" r:id="rId33"/>
    <p:sldId id="264" r:id="rId34"/>
    <p:sldId id="267" r:id="rId35"/>
    <p:sldId id="296" r:id="rId36"/>
    <p:sldId id="309" r:id="rId37"/>
    <p:sldId id="310" r:id="rId38"/>
    <p:sldId id="311" r:id="rId39"/>
    <p:sldId id="312" r:id="rId40"/>
    <p:sldId id="313" r:id="rId41"/>
    <p:sldId id="314" r:id="rId4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580"/>
    <a:srgbClr val="0DA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5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52" y="10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7C7C7-E07B-4A75-B48A-3797A37E923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C8C243F-5273-40B5-8CD0-34F8617F4250}">
      <dgm:prSet phldrT="[نص]" custT="1"/>
      <dgm:spPr/>
      <dgm:t>
        <a:bodyPr/>
        <a:lstStyle/>
        <a:p>
          <a:pPr rtl="1"/>
          <a:r>
            <a:rPr lang="ar-SA" sz="1600" b="1" smtClean="0"/>
            <a:t>القدرة التكنولوجية</a:t>
          </a:r>
          <a:endParaRPr lang="ar-SA" sz="1600" b="1"/>
        </a:p>
      </dgm:t>
    </dgm:pt>
    <dgm:pt modelId="{F63564FB-AEFA-4917-8B91-91555E05C9AD}" type="parTrans" cxnId="{13370C00-CE38-4C48-B3A5-39F5DFA0A4DA}">
      <dgm:prSet/>
      <dgm:spPr/>
      <dgm:t>
        <a:bodyPr/>
        <a:lstStyle/>
        <a:p>
          <a:pPr rtl="1"/>
          <a:endParaRPr lang="ar-SA"/>
        </a:p>
      </dgm:t>
    </dgm:pt>
    <dgm:pt modelId="{7A9ACF49-C3B9-4FB7-AE7C-A7998BA5B044}" type="sibTrans" cxnId="{13370C00-CE38-4C48-B3A5-39F5DFA0A4DA}">
      <dgm:prSet/>
      <dgm:spPr/>
      <dgm:t>
        <a:bodyPr/>
        <a:lstStyle/>
        <a:p>
          <a:pPr rtl="1"/>
          <a:endParaRPr lang="ar-SA"/>
        </a:p>
      </dgm:t>
    </dgm:pt>
    <dgm:pt modelId="{B4066F40-5132-46B4-9D74-AB210604E59C}">
      <dgm:prSet custT="1"/>
      <dgm:spPr/>
      <dgm:t>
        <a:bodyPr/>
        <a:lstStyle/>
        <a:p>
          <a:pPr rtl="1"/>
          <a:r>
            <a:rPr lang="ar-SA" sz="1600" b="1" dirty="0" smtClean="0"/>
            <a:t>مستقدم فعّال في الأنشطة</a:t>
          </a:r>
          <a:endParaRPr lang="en-US" sz="1600" b="1" dirty="0"/>
        </a:p>
      </dgm:t>
    </dgm:pt>
    <dgm:pt modelId="{5E0710A0-275B-41DD-8FD7-F6823FDCD1AF}" type="parTrans" cxnId="{CBAAA7E7-47B5-44A5-8D37-43B4D4BFF4C2}">
      <dgm:prSet/>
      <dgm:spPr/>
      <dgm:t>
        <a:bodyPr/>
        <a:lstStyle/>
        <a:p>
          <a:pPr rtl="1"/>
          <a:endParaRPr lang="ar-SA"/>
        </a:p>
      </dgm:t>
    </dgm:pt>
    <dgm:pt modelId="{01088067-F4EA-4FD7-A981-012059E1B0CF}" type="sibTrans" cxnId="{CBAAA7E7-47B5-44A5-8D37-43B4D4BFF4C2}">
      <dgm:prSet/>
      <dgm:spPr/>
      <dgm:t>
        <a:bodyPr/>
        <a:lstStyle/>
        <a:p>
          <a:pPr rtl="1"/>
          <a:endParaRPr lang="ar-SA"/>
        </a:p>
      </dgm:t>
    </dgm:pt>
    <dgm:pt modelId="{7391DC8C-EC2D-4C75-A47B-F9BEDAE24490}">
      <dgm:prSet custT="1"/>
      <dgm:spPr/>
      <dgm:t>
        <a:bodyPr/>
        <a:lstStyle/>
        <a:p>
          <a:pPr rtl="1"/>
          <a:r>
            <a:rPr lang="ar-SA" sz="1600" b="1" dirty="0" smtClean="0"/>
            <a:t>مفكر ناقد</a:t>
          </a:r>
          <a:endParaRPr lang="en-US" sz="1600" b="1" dirty="0"/>
        </a:p>
      </dgm:t>
    </dgm:pt>
    <dgm:pt modelId="{C21DDF5D-5971-46B9-A453-55528EBB8E2C}" type="parTrans" cxnId="{FE210F63-FAD5-4D83-8409-A8C14F412085}">
      <dgm:prSet/>
      <dgm:spPr/>
      <dgm:t>
        <a:bodyPr/>
        <a:lstStyle/>
        <a:p>
          <a:pPr rtl="1"/>
          <a:endParaRPr lang="ar-SA"/>
        </a:p>
      </dgm:t>
    </dgm:pt>
    <dgm:pt modelId="{58437813-AE20-4843-B78D-F32E1F6F41CF}" type="sibTrans" cxnId="{FE210F63-FAD5-4D83-8409-A8C14F412085}">
      <dgm:prSet/>
      <dgm:spPr/>
      <dgm:t>
        <a:bodyPr/>
        <a:lstStyle/>
        <a:p>
          <a:pPr rtl="1"/>
          <a:endParaRPr lang="ar-SA"/>
        </a:p>
      </dgm:t>
    </dgm:pt>
    <dgm:pt modelId="{1BBE10E6-79E9-4F61-A017-AA4BF272F009}">
      <dgm:prSet custT="1"/>
      <dgm:spPr/>
      <dgm:t>
        <a:bodyPr/>
        <a:lstStyle/>
        <a:p>
          <a:pPr rtl="1"/>
          <a:r>
            <a:rPr lang="ar-SA" sz="1600" b="1" dirty="0" smtClean="0"/>
            <a:t>يدرك التحديات</a:t>
          </a:r>
          <a:endParaRPr lang="en-US" sz="1600" b="1" dirty="0"/>
        </a:p>
      </dgm:t>
    </dgm:pt>
    <dgm:pt modelId="{B47C5FFD-DD84-49C9-B4DD-193313DF94AA}" type="parTrans" cxnId="{4380DA6E-4B7C-42AF-8C1E-468A79D4F94C}">
      <dgm:prSet/>
      <dgm:spPr/>
      <dgm:t>
        <a:bodyPr/>
        <a:lstStyle/>
        <a:p>
          <a:pPr rtl="1"/>
          <a:endParaRPr lang="ar-SA"/>
        </a:p>
      </dgm:t>
    </dgm:pt>
    <dgm:pt modelId="{02612399-4070-40FF-8F07-3784A54E6685}" type="sibTrans" cxnId="{4380DA6E-4B7C-42AF-8C1E-468A79D4F94C}">
      <dgm:prSet/>
      <dgm:spPr/>
      <dgm:t>
        <a:bodyPr/>
        <a:lstStyle/>
        <a:p>
          <a:pPr rtl="1"/>
          <a:endParaRPr lang="ar-SA"/>
        </a:p>
      </dgm:t>
    </dgm:pt>
    <dgm:pt modelId="{14E2AFF8-4714-470C-83D4-1D1E4ED7325C}">
      <dgm:prSet custT="1"/>
      <dgm:spPr/>
      <dgm:t>
        <a:bodyPr/>
        <a:lstStyle/>
        <a:p>
          <a:pPr rtl="1"/>
          <a:r>
            <a:rPr lang="ar-SA" sz="1600" b="1" smtClean="0"/>
            <a:t>إيجابي في الاتصال</a:t>
          </a:r>
          <a:endParaRPr lang="en-US" sz="1600" b="1"/>
        </a:p>
      </dgm:t>
    </dgm:pt>
    <dgm:pt modelId="{85A54EC3-81AA-413C-B863-622B2644E861}" type="parTrans" cxnId="{4B9CE0E3-9150-4512-A4AA-71F260D4E5D4}">
      <dgm:prSet/>
      <dgm:spPr/>
      <dgm:t>
        <a:bodyPr/>
        <a:lstStyle/>
        <a:p>
          <a:pPr rtl="1"/>
          <a:endParaRPr lang="ar-SA"/>
        </a:p>
      </dgm:t>
    </dgm:pt>
    <dgm:pt modelId="{52DA99CC-0954-4131-ACA8-B8B20099775B}" type="sibTrans" cxnId="{4B9CE0E3-9150-4512-A4AA-71F260D4E5D4}">
      <dgm:prSet/>
      <dgm:spPr/>
      <dgm:t>
        <a:bodyPr/>
        <a:lstStyle/>
        <a:p>
          <a:pPr rtl="1"/>
          <a:endParaRPr lang="ar-SA"/>
        </a:p>
      </dgm:t>
    </dgm:pt>
    <dgm:pt modelId="{3072618B-45E2-4831-8655-C4AE82BF1398}">
      <dgm:prSet custT="1"/>
      <dgm:spPr/>
      <dgm:t>
        <a:bodyPr/>
        <a:lstStyle/>
        <a:p>
          <a:pPr rtl="1"/>
          <a:r>
            <a:rPr lang="ar-SA" sz="1600" b="1" smtClean="0"/>
            <a:t>صادق ونزيه</a:t>
          </a:r>
          <a:endParaRPr lang="en-US" sz="1600" b="1"/>
        </a:p>
      </dgm:t>
    </dgm:pt>
    <dgm:pt modelId="{26BAEBF2-1849-4345-94D2-BB0BA26FAFFA}" type="parTrans" cxnId="{AF5B132B-D6D7-46C3-BE0A-94A3185BBAF1}">
      <dgm:prSet/>
      <dgm:spPr/>
      <dgm:t>
        <a:bodyPr/>
        <a:lstStyle/>
        <a:p>
          <a:pPr rtl="1"/>
          <a:endParaRPr lang="ar-SA"/>
        </a:p>
      </dgm:t>
    </dgm:pt>
    <dgm:pt modelId="{962E4CC0-1040-422F-9209-2BF910013264}" type="sibTrans" cxnId="{AF5B132B-D6D7-46C3-BE0A-94A3185BBAF1}">
      <dgm:prSet/>
      <dgm:spPr/>
      <dgm:t>
        <a:bodyPr/>
        <a:lstStyle/>
        <a:p>
          <a:pPr rtl="1"/>
          <a:endParaRPr lang="ar-SA"/>
        </a:p>
      </dgm:t>
    </dgm:pt>
    <dgm:pt modelId="{051DB535-D530-4A6D-88B5-2E8BEBE3EDE9}">
      <dgm:prSet custT="1"/>
      <dgm:spPr/>
      <dgm:t>
        <a:bodyPr/>
        <a:lstStyle/>
        <a:p>
          <a:pPr rtl="1"/>
          <a:r>
            <a:rPr lang="ar-SA" sz="1600" b="1" smtClean="0"/>
            <a:t>يحترم الخصوصية</a:t>
          </a:r>
          <a:endParaRPr lang="en-US" sz="1600" b="1"/>
        </a:p>
      </dgm:t>
    </dgm:pt>
    <dgm:pt modelId="{0C2F329D-0C0B-4A1E-8530-846C1BC3205D}" type="parTrans" cxnId="{86998445-1A26-47AF-9490-38FABF477ACD}">
      <dgm:prSet/>
      <dgm:spPr/>
      <dgm:t>
        <a:bodyPr/>
        <a:lstStyle/>
        <a:p>
          <a:pPr rtl="1"/>
          <a:endParaRPr lang="ar-SA"/>
        </a:p>
      </dgm:t>
    </dgm:pt>
    <dgm:pt modelId="{8CAF0CCB-65F9-47C7-95B2-187570548E7F}" type="sibTrans" cxnId="{86998445-1A26-47AF-9490-38FABF477ACD}">
      <dgm:prSet/>
      <dgm:spPr/>
      <dgm:t>
        <a:bodyPr/>
        <a:lstStyle/>
        <a:p>
          <a:pPr rtl="1"/>
          <a:endParaRPr lang="ar-SA"/>
        </a:p>
      </dgm:t>
    </dgm:pt>
    <dgm:pt modelId="{2C77074D-2B8F-44CF-88DB-04504A373FD5}">
      <dgm:prSet custT="1"/>
      <dgm:spPr/>
      <dgm:t>
        <a:bodyPr/>
        <a:lstStyle/>
        <a:p>
          <a:pPr rtl="1"/>
          <a:r>
            <a:rPr lang="ar-SA" sz="1600" b="1" smtClean="0"/>
            <a:t>يسهم في نشر المواطنة الرقمية</a:t>
          </a:r>
          <a:endParaRPr lang="en-US" sz="1600" b="1"/>
        </a:p>
      </dgm:t>
    </dgm:pt>
    <dgm:pt modelId="{C0B13332-3016-4D2C-AC18-E0485B5C9E67}" type="parTrans" cxnId="{00F4A69B-837A-4F57-98B5-FA541C320690}">
      <dgm:prSet/>
      <dgm:spPr/>
      <dgm:t>
        <a:bodyPr/>
        <a:lstStyle/>
        <a:p>
          <a:pPr rtl="1"/>
          <a:endParaRPr lang="ar-SA"/>
        </a:p>
      </dgm:t>
    </dgm:pt>
    <dgm:pt modelId="{9ED8EF4E-8255-4203-BD80-109EBC0D987F}" type="sibTrans" cxnId="{00F4A69B-837A-4F57-98B5-FA541C320690}">
      <dgm:prSet/>
      <dgm:spPr/>
      <dgm:t>
        <a:bodyPr/>
        <a:lstStyle/>
        <a:p>
          <a:pPr rtl="1"/>
          <a:endParaRPr lang="ar-SA"/>
        </a:p>
      </dgm:t>
    </dgm:pt>
    <dgm:pt modelId="{922E0AED-EA03-498B-989A-8C8EC0E273ED}">
      <dgm:prSet custT="1"/>
      <dgm:spPr/>
      <dgm:t>
        <a:bodyPr/>
        <a:lstStyle/>
        <a:p>
          <a:pPr rtl="1"/>
          <a:r>
            <a:rPr lang="ar-SA" sz="1600" b="1" smtClean="0"/>
            <a:t>ضد التنمر</a:t>
          </a:r>
          <a:endParaRPr lang="en-US" sz="1600" b="1"/>
        </a:p>
      </dgm:t>
    </dgm:pt>
    <dgm:pt modelId="{0FA0BCAB-136F-4B6D-94B7-BB9B9B03E282}" type="parTrans" cxnId="{E59F3933-1244-4CEB-910C-3B39D564878A}">
      <dgm:prSet/>
      <dgm:spPr/>
      <dgm:t>
        <a:bodyPr/>
        <a:lstStyle/>
        <a:p>
          <a:pPr rtl="1"/>
          <a:endParaRPr lang="ar-SA"/>
        </a:p>
      </dgm:t>
    </dgm:pt>
    <dgm:pt modelId="{E40A0BC6-2D4C-41AB-9F75-B275AFA7418E}" type="sibTrans" cxnId="{E59F3933-1244-4CEB-910C-3B39D564878A}">
      <dgm:prSet/>
      <dgm:spPr/>
      <dgm:t>
        <a:bodyPr/>
        <a:lstStyle/>
        <a:p>
          <a:pPr rtl="1"/>
          <a:endParaRPr lang="ar-SA"/>
        </a:p>
      </dgm:t>
    </dgm:pt>
    <dgm:pt modelId="{9CF40046-0CEC-45EC-8E88-A78266768151}">
      <dgm:prSet custT="1"/>
      <dgm:spPr/>
      <dgm:t>
        <a:bodyPr/>
        <a:lstStyle/>
        <a:p>
          <a:pPr rtl="1"/>
          <a:r>
            <a:rPr lang="ar-SA" sz="1600" b="1" dirty="0" smtClean="0"/>
            <a:t>مدافع عن المعتقدات</a:t>
          </a:r>
          <a:endParaRPr lang="ar-SA" sz="1600" b="1" dirty="0"/>
        </a:p>
      </dgm:t>
    </dgm:pt>
    <dgm:pt modelId="{5936A2C1-6E61-4C1F-8A7A-2A6973B8D8BA}" type="parTrans" cxnId="{E03E9B7B-3AA5-4739-9476-958324CEC034}">
      <dgm:prSet/>
      <dgm:spPr/>
      <dgm:t>
        <a:bodyPr/>
        <a:lstStyle/>
        <a:p>
          <a:pPr rtl="1"/>
          <a:endParaRPr lang="ar-SA"/>
        </a:p>
      </dgm:t>
    </dgm:pt>
    <dgm:pt modelId="{9A3517A1-F1ED-4DF9-A411-E3AEA02F6B66}" type="sibTrans" cxnId="{E03E9B7B-3AA5-4739-9476-958324CEC034}">
      <dgm:prSet/>
      <dgm:spPr/>
      <dgm:t>
        <a:bodyPr/>
        <a:lstStyle/>
        <a:p>
          <a:pPr rtl="1"/>
          <a:endParaRPr lang="ar-SA"/>
        </a:p>
      </dgm:t>
    </dgm:pt>
    <dgm:pt modelId="{546BC47A-DD69-4DE0-B620-5DC2C975E9DA}" type="pres">
      <dgm:prSet presAssocID="{7427C7C7-E07B-4A75-B48A-3797A37E92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D099B43-4C89-438D-A84D-D6AD3AFB63CB}" type="pres">
      <dgm:prSet presAssocID="{DC8C243F-5273-40B5-8CD0-34F8617F425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50FE97-5678-4EC8-82B5-9068F9B5CAC1}" type="pres">
      <dgm:prSet presAssocID="{DC8C243F-5273-40B5-8CD0-34F8617F4250}" presName="spNode" presStyleCnt="0"/>
      <dgm:spPr/>
    </dgm:pt>
    <dgm:pt modelId="{A23824DE-71A9-41C1-B811-63B5DB1014CA}" type="pres">
      <dgm:prSet presAssocID="{7A9ACF49-C3B9-4FB7-AE7C-A7998BA5B044}" presName="sibTrans" presStyleLbl="sibTrans1D1" presStyleIdx="0" presStyleCnt="10"/>
      <dgm:spPr/>
      <dgm:t>
        <a:bodyPr/>
        <a:lstStyle/>
        <a:p>
          <a:pPr rtl="1"/>
          <a:endParaRPr lang="ar-SA"/>
        </a:p>
      </dgm:t>
    </dgm:pt>
    <dgm:pt modelId="{467D344F-A001-4B72-ADC1-669C3FE8A273}" type="pres">
      <dgm:prSet presAssocID="{B4066F40-5132-46B4-9D74-AB210604E59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890943-1D56-4472-8395-127B2BF0A508}" type="pres">
      <dgm:prSet presAssocID="{B4066F40-5132-46B4-9D74-AB210604E59C}" presName="spNode" presStyleCnt="0"/>
      <dgm:spPr/>
    </dgm:pt>
    <dgm:pt modelId="{C5D01A88-9F2A-4EE2-8F77-D0957A69BD36}" type="pres">
      <dgm:prSet presAssocID="{01088067-F4EA-4FD7-A981-012059E1B0CF}" presName="sibTrans" presStyleLbl="sibTrans1D1" presStyleIdx="1" presStyleCnt="10"/>
      <dgm:spPr/>
      <dgm:t>
        <a:bodyPr/>
        <a:lstStyle/>
        <a:p>
          <a:pPr rtl="1"/>
          <a:endParaRPr lang="ar-SA"/>
        </a:p>
      </dgm:t>
    </dgm:pt>
    <dgm:pt modelId="{B27F4C27-F636-4A1A-A0F1-75817FD77A94}" type="pres">
      <dgm:prSet presAssocID="{7391DC8C-EC2D-4C75-A47B-F9BEDAE2449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429CCD8-3CE1-42E7-A3EA-CA5660CC5EF6}" type="pres">
      <dgm:prSet presAssocID="{7391DC8C-EC2D-4C75-A47B-F9BEDAE24490}" presName="spNode" presStyleCnt="0"/>
      <dgm:spPr/>
    </dgm:pt>
    <dgm:pt modelId="{A034E149-9FAE-41E9-8202-F3386F891CC6}" type="pres">
      <dgm:prSet presAssocID="{58437813-AE20-4843-B78D-F32E1F6F41CF}" presName="sibTrans" presStyleLbl="sibTrans1D1" presStyleIdx="2" presStyleCnt="10"/>
      <dgm:spPr/>
      <dgm:t>
        <a:bodyPr/>
        <a:lstStyle/>
        <a:p>
          <a:pPr rtl="1"/>
          <a:endParaRPr lang="ar-SA"/>
        </a:p>
      </dgm:t>
    </dgm:pt>
    <dgm:pt modelId="{3FDEB069-FBD1-402D-897E-BA46F4E34A21}" type="pres">
      <dgm:prSet presAssocID="{1BBE10E6-79E9-4F61-A017-AA4BF272F00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9EC8B7-E824-427B-8616-5C0E84597998}" type="pres">
      <dgm:prSet presAssocID="{1BBE10E6-79E9-4F61-A017-AA4BF272F009}" presName="spNode" presStyleCnt="0"/>
      <dgm:spPr/>
    </dgm:pt>
    <dgm:pt modelId="{4A8A70E2-CE97-4D9F-82A8-FFB1CCB42FE8}" type="pres">
      <dgm:prSet presAssocID="{02612399-4070-40FF-8F07-3784A54E6685}" presName="sibTrans" presStyleLbl="sibTrans1D1" presStyleIdx="3" presStyleCnt="10"/>
      <dgm:spPr/>
      <dgm:t>
        <a:bodyPr/>
        <a:lstStyle/>
        <a:p>
          <a:pPr rtl="1"/>
          <a:endParaRPr lang="ar-SA"/>
        </a:p>
      </dgm:t>
    </dgm:pt>
    <dgm:pt modelId="{C2E1891A-8112-4FAA-9986-D17E2039C183}" type="pres">
      <dgm:prSet presAssocID="{14E2AFF8-4714-470C-83D4-1D1E4ED7325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FF19E1-B373-4F21-AC65-FD66F8987778}" type="pres">
      <dgm:prSet presAssocID="{14E2AFF8-4714-470C-83D4-1D1E4ED7325C}" presName="spNode" presStyleCnt="0"/>
      <dgm:spPr/>
    </dgm:pt>
    <dgm:pt modelId="{79901669-38B6-4E85-B4ED-3148668CA268}" type="pres">
      <dgm:prSet presAssocID="{52DA99CC-0954-4131-ACA8-B8B20099775B}" presName="sibTrans" presStyleLbl="sibTrans1D1" presStyleIdx="4" presStyleCnt="10"/>
      <dgm:spPr/>
      <dgm:t>
        <a:bodyPr/>
        <a:lstStyle/>
        <a:p>
          <a:pPr rtl="1"/>
          <a:endParaRPr lang="ar-SA"/>
        </a:p>
      </dgm:t>
    </dgm:pt>
    <dgm:pt modelId="{42DA3EE8-3842-40F4-B56B-4E2B66446F37}" type="pres">
      <dgm:prSet presAssocID="{3072618B-45E2-4831-8655-C4AE82BF139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4231BB-56DE-4892-A32C-D9CCADAEC553}" type="pres">
      <dgm:prSet presAssocID="{3072618B-45E2-4831-8655-C4AE82BF1398}" presName="spNode" presStyleCnt="0"/>
      <dgm:spPr/>
    </dgm:pt>
    <dgm:pt modelId="{B75C6DA6-D718-4231-AC79-2C2899612B9D}" type="pres">
      <dgm:prSet presAssocID="{962E4CC0-1040-422F-9209-2BF910013264}" presName="sibTrans" presStyleLbl="sibTrans1D1" presStyleIdx="5" presStyleCnt="10"/>
      <dgm:spPr/>
      <dgm:t>
        <a:bodyPr/>
        <a:lstStyle/>
        <a:p>
          <a:pPr rtl="1"/>
          <a:endParaRPr lang="ar-SA"/>
        </a:p>
      </dgm:t>
    </dgm:pt>
    <dgm:pt modelId="{7D697645-B821-458F-8CEE-A72F6E00A2D6}" type="pres">
      <dgm:prSet presAssocID="{051DB535-D530-4A6D-88B5-2E8BEBE3EDE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79E53F-47E1-4728-94EC-09B899D7FA5B}" type="pres">
      <dgm:prSet presAssocID="{051DB535-D530-4A6D-88B5-2E8BEBE3EDE9}" presName="spNode" presStyleCnt="0"/>
      <dgm:spPr/>
    </dgm:pt>
    <dgm:pt modelId="{28831954-91A4-4A2A-85DE-737106762806}" type="pres">
      <dgm:prSet presAssocID="{8CAF0CCB-65F9-47C7-95B2-187570548E7F}" presName="sibTrans" presStyleLbl="sibTrans1D1" presStyleIdx="6" presStyleCnt="10"/>
      <dgm:spPr/>
      <dgm:t>
        <a:bodyPr/>
        <a:lstStyle/>
        <a:p>
          <a:pPr rtl="1"/>
          <a:endParaRPr lang="ar-SA"/>
        </a:p>
      </dgm:t>
    </dgm:pt>
    <dgm:pt modelId="{53716F32-A439-4303-B56E-9A9C6390CB13}" type="pres">
      <dgm:prSet presAssocID="{2C77074D-2B8F-44CF-88DB-04504A373FD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C26F1F0-2B09-4BEC-B361-9767E67C62B1}" type="pres">
      <dgm:prSet presAssocID="{2C77074D-2B8F-44CF-88DB-04504A373FD5}" presName="spNode" presStyleCnt="0"/>
      <dgm:spPr/>
    </dgm:pt>
    <dgm:pt modelId="{118F3A7C-EAED-492B-87B5-AA0717779B18}" type="pres">
      <dgm:prSet presAssocID="{9ED8EF4E-8255-4203-BD80-109EBC0D987F}" presName="sibTrans" presStyleLbl="sibTrans1D1" presStyleIdx="7" presStyleCnt="10"/>
      <dgm:spPr/>
      <dgm:t>
        <a:bodyPr/>
        <a:lstStyle/>
        <a:p>
          <a:pPr rtl="1"/>
          <a:endParaRPr lang="ar-SA"/>
        </a:p>
      </dgm:t>
    </dgm:pt>
    <dgm:pt modelId="{7C3DA5FF-028C-4C12-80AD-B7A413BC94CB}" type="pres">
      <dgm:prSet presAssocID="{922E0AED-EA03-498B-989A-8C8EC0E273E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F57162F-4371-48F2-B411-16EFBF466887}" type="pres">
      <dgm:prSet presAssocID="{922E0AED-EA03-498B-989A-8C8EC0E273ED}" presName="spNode" presStyleCnt="0"/>
      <dgm:spPr/>
    </dgm:pt>
    <dgm:pt modelId="{A519A4D3-E5E4-484C-A24B-ADAFB8516F29}" type="pres">
      <dgm:prSet presAssocID="{E40A0BC6-2D4C-41AB-9F75-B275AFA7418E}" presName="sibTrans" presStyleLbl="sibTrans1D1" presStyleIdx="8" presStyleCnt="10"/>
      <dgm:spPr/>
      <dgm:t>
        <a:bodyPr/>
        <a:lstStyle/>
        <a:p>
          <a:pPr rtl="1"/>
          <a:endParaRPr lang="ar-SA"/>
        </a:p>
      </dgm:t>
    </dgm:pt>
    <dgm:pt modelId="{09441A60-25E4-4FCA-BAA5-E3B48490BDD0}" type="pres">
      <dgm:prSet presAssocID="{9CF40046-0CEC-45EC-8E88-A78266768151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F94D843-A8B2-4704-ABF7-984275EB629F}" type="pres">
      <dgm:prSet presAssocID="{9CF40046-0CEC-45EC-8E88-A78266768151}" presName="spNode" presStyleCnt="0"/>
      <dgm:spPr/>
    </dgm:pt>
    <dgm:pt modelId="{FB4F66F8-CAE3-4E0C-AB1C-ADA762BD397C}" type="pres">
      <dgm:prSet presAssocID="{9A3517A1-F1ED-4DF9-A411-E3AEA02F6B66}" presName="sibTrans" presStyleLbl="sibTrans1D1" presStyleIdx="9" presStyleCnt="10"/>
      <dgm:spPr/>
      <dgm:t>
        <a:bodyPr/>
        <a:lstStyle/>
        <a:p>
          <a:pPr rtl="1"/>
          <a:endParaRPr lang="ar-SA"/>
        </a:p>
      </dgm:t>
    </dgm:pt>
  </dgm:ptLst>
  <dgm:cxnLst>
    <dgm:cxn modelId="{28FB00C2-2C63-412B-BA5F-09A0D33E964E}" type="presOf" srcId="{7A9ACF49-C3B9-4FB7-AE7C-A7998BA5B044}" destId="{A23824DE-71A9-41C1-B811-63B5DB1014CA}" srcOrd="0" destOrd="0" presId="urn:microsoft.com/office/officeart/2005/8/layout/cycle5"/>
    <dgm:cxn modelId="{00F4A69B-837A-4F57-98B5-FA541C320690}" srcId="{7427C7C7-E07B-4A75-B48A-3797A37E9232}" destId="{2C77074D-2B8F-44CF-88DB-04504A373FD5}" srcOrd="7" destOrd="0" parTransId="{C0B13332-3016-4D2C-AC18-E0485B5C9E67}" sibTransId="{9ED8EF4E-8255-4203-BD80-109EBC0D987F}"/>
    <dgm:cxn modelId="{F02E0D52-B224-47C3-A849-00A5EAB634E8}" type="presOf" srcId="{52DA99CC-0954-4131-ACA8-B8B20099775B}" destId="{79901669-38B6-4E85-B4ED-3148668CA268}" srcOrd="0" destOrd="0" presId="urn:microsoft.com/office/officeart/2005/8/layout/cycle5"/>
    <dgm:cxn modelId="{E59F3933-1244-4CEB-910C-3B39D564878A}" srcId="{7427C7C7-E07B-4A75-B48A-3797A37E9232}" destId="{922E0AED-EA03-498B-989A-8C8EC0E273ED}" srcOrd="8" destOrd="0" parTransId="{0FA0BCAB-136F-4B6D-94B7-BB9B9B03E282}" sibTransId="{E40A0BC6-2D4C-41AB-9F75-B275AFA7418E}"/>
    <dgm:cxn modelId="{13370C00-CE38-4C48-B3A5-39F5DFA0A4DA}" srcId="{7427C7C7-E07B-4A75-B48A-3797A37E9232}" destId="{DC8C243F-5273-40B5-8CD0-34F8617F4250}" srcOrd="0" destOrd="0" parTransId="{F63564FB-AEFA-4917-8B91-91555E05C9AD}" sibTransId="{7A9ACF49-C3B9-4FB7-AE7C-A7998BA5B044}"/>
    <dgm:cxn modelId="{255B65CD-65EF-4690-AC4D-32932F6FB70A}" type="presOf" srcId="{02612399-4070-40FF-8F07-3784A54E6685}" destId="{4A8A70E2-CE97-4D9F-82A8-FFB1CCB42FE8}" srcOrd="0" destOrd="0" presId="urn:microsoft.com/office/officeart/2005/8/layout/cycle5"/>
    <dgm:cxn modelId="{464F4391-C370-4779-B5A1-9700750FA9D0}" type="presOf" srcId="{9CF40046-0CEC-45EC-8E88-A78266768151}" destId="{09441A60-25E4-4FCA-BAA5-E3B48490BDD0}" srcOrd="0" destOrd="0" presId="urn:microsoft.com/office/officeart/2005/8/layout/cycle5"/>
    <dgm:cxn modelId="{5C4E58AE-EB7E-4787-B848-95527A1DE41F}" type="presOf" srcId="{DC8C243F-5273-40B5-8CD0-34F8617F4250}" destId="{CD099B43-4C89-438D-A84D-D6AD3AFB63CB}" srcOrd="0" destOrd="0" presId="urn:microsoft.com/office/officeart/2005/8/layout/cycle5"/>
    <dgm:cxn modelId="{E03E9B7B-3AA5-4739-9476-958324CEC034}" srcId="{7427C7C7-E07B-4A75-B48A-3797A37E9232}" destId="{9CF40046-0CEC-45EC-8E88-A78266768151}" srcOrd="9" destOrd="0" parTransId="{5936A2C1-6E61-4C1F-8A7A-2A6973B8D8BA}" sibTransId="{9A3517A1-F1ED-4DF9-A411-E3AEA02F6B66}"/>
    <dgm:cxn modelId="{FF96C7DE-7D15-481B-9EE5-C0692AC96312}" type="presOf" srcId="{B4066F40-5132-46B4-9D74-AB210604E59C}" destId="{467D344F-A001-4B72-ADC1-669C3FE8A273}" srcOrd="0" destOrd="0" presId="urn:microsoft.com/office/officeart/2005/8/layout/cycle5"/>
    <dgm:cxn modelId="{7D647126-E315-4AC5-9BBD-327B1FEBE285}" type="presOf" srcId="{051DB535-D530-4A6D-88B5-2E8BEBE3EDE9}" destId="{7D697645-B821-458F-8CEE-A72F6E00A2D6}" srcOrd="0" destOrd="0" presId="urn:microsoft.com/office/officeart/2005/8/layout/cycle5"/>
    <dgm:cxn modelId="{1685F8FB-2C47-49B2-BC6C-6E41DE050BC1}" type="presOf" srcId="{9A3517A1-F1ED-4DF9-A411-E3AEA02F6B66}" destId="{FB4F66F8-CAE3-4E0C-AB1C-ADA762BD397C}" srcOrd="0" destOrd="0" presId="urn:microsoft.com/office/officeart/2005/8/layout/cycle5"/>
    <dgm:cxn modelId="{A5CB0045-C8C4-46CE-BD2C-F10FFBFF7978}" type="presOf" srcId="{14E2AFF8-4714-470C-83D4-1D1E4ED7325C}" destId="{C2E1891A-8112-4FAA-9986-D17E2039C183}" srcOrd="0" destOrd="0" presId="urn:microsoft.com/office/officeart/2005/8/layout/cycle5"/>
    <dgm:cxn modelId="{FE210F63-FAD5-4D83-8409-A8C14F412085}" srcId="{7427C7C7-E07B-4A75-B48A-3797A37E9232}" destId="{7391DC8C-EC2D-4C75-A47B-F9BEDAE24490}" srcOrd="2" destOrd="0" parTransId="{C21DDF5D-5971-46B9-A453-55528EBB8E2C}" sibTransId="{58437813-AE20-4843-B78D-F32E1F6F41CF}"/>
    <dgm:cxn modelId="{AC29B0FB-E3D4-4DA5-94F5-9BBF82E77F38}" type="presOf" srcId="{E40A0BC6-2D4C-41AB-9F75-B275AFA7418E}" destId="{A519A4D3-E5E4-484C-A24B-ADAFB8516F29}" srcOrd="0" destOrd="0" presId="urn:microsoft.com/office/officeart/2005/8/layout/cycle5"/>
    <dgm:cxn modelId="{CBAAA7E7-47B5-44A5-8D37-43B4D4BFF4C2}" srcId="{7427C7C7-E07B-4A75-B48A-3797A37E9232}" destId="{B4066F40-5132-46B4-9D74-AB210604E59C}" srcOrd="1" destOrd="0" parTransId="{5E0710A0-275B-41DD-8FD7-F6823FDCD1AF}" sibTransId="{01088067-F4EA-4FD7-A981-012059E1B0CF}"/>
    <dgm:cxn modelId="{CC85B836-6E5D-445A-8622-2A7151A1644C}" type="presOf" srcId="{9ED8EF4E-8255-4203-BD80-109EBC0D987F}" destId="{118F3A7C-EAED-492B-87B5-AA0717779B18}" srcOrd="0" destOrd="0" presId="urn:microsoft.com/office/officeart/2005/8/layout/cycle5"/>
    <dgm:cxn modelId="{C080B601-B53D-40C8-A22A-71DAABE1A235}" type="presOf" srcId="{58437813-AE20-4843-B78D-F32E1F6F41CF}" destId="{A034E149-9FAE-41E9-8202-F3386F891CC6}" srcOrd="0" destOrd="0" presId="urn:microsoft.com/office/officeart/2005/8/layout/cycle5"/>
    <dgm:cxn modelId="{ECCD0BF6-88E9-4606-81C4-7F728BCEA269}" type="presOf" srcId="{1BBE10E6-79E9-4F61-A017-AA4BF272F009}" destId="{3FDEB069-FBD1-402D-897E-BA46F4E34A21}" srcOrd="0" destOrd="0" presId="urn:microsoft.com/office/officeart/2005/8/layout/cycle5"/>
    <dgm:cxn modelId="{E68329A9-FAA5-4F1A-8429-4C0F2BBF7426}" type="presOf" srcId="{2C77074D-2B8F-44CF-88DB-04504A373FD5}" destId="{53716F32-A439-4303-B56E-9A9C6390CB13}" srcOrd="0" destOrd="0" presId="urn:microsoft.com/office/officeart/2005/8/layout/cycle5"/>
    <dgm:cxn modelId="{DBA8854E-5DAF-4721-A4B7-45B979422396}" type="presOf" srcId="{7427C7C7-E07B-4A75-B48A-3797A37E9232}" destId="{546BC47A-DD69-4DE0-B620-5DC2C975E9DA}" srcOrd="0" destOrd="0" presId="urn:microsoft.com/office/officeart/2005/8/layout/cycle5"/>
    <dgm:cxn modelId="{083BE353-D1F5-4B7F-9208-92BA989A128D}" type="presOf" srcId="{962E4CC0-1040-422F-9209-2BF910013264}" destId="{B75C6DA6-D718-4231-AC79-2C2899612B9D}" srcOrd="0" destOrd="0" presId="urn:microsoft.com/office/officeart/2005/8/layout/cycle5"/>
    <dgm:cxn modelId="{4B9CE0E3-9150-4512-A4AA-71F260D4E5D4}" srcId="{7427C7C7-E07B-4A75-B48A-3797A37E9232}" destId="{14E2AFF8-4714-470C-83D4-1D1E4ED7325C}" srcOrd="4" destOrd="0" parTransId="{85A54EC3-81AA-413C-B863-622B2644E861}" sibTransId="{52DA99CC-0954-4131-ACA8-B8B20099775B}"/>
    <dgm:cxn modelId="{4380DA6E-4B7C-42AF-8C1E-468A79D4F94C}" srcId="{7427C7C7-E07B-4A75-B48A-3797A37E9232}" destId="{1BBE10E6-79E9-4F61-A017-AA4BF272F009}" srcOrd="3" destOrd="0" parTransId="{B47C5FFD-DD84-49C9-B4DD-193313DF94AA}" sibTransId="{02612399-4070-40FF-8F07-3784A54E6685}"/>
    <dgm:cxn modelId="{F922506A-26D8-4BB2-8444-E1CE7B8D4F26}" type="presOf" srcId="{01088067-F4EA-4FD7-A981-012059E1B0CF}" destId="{C5D01A88-9F2A-4EE2-8F77-D0957A69BD36}" srcOrd="0" destOrd="0" presId="urn:microsoft.com/office/officeart/2005/8/layout/cycle5"/>
    <dgm:cxn modelId="{AFEDD91E-8069-4F7F-BA4D-2A6BE1EE3CB7}" type="presOf" srcId="{3072618B-45E2-4831-8655-C4AE82BF1398}" destId="{42DA3EE8-3842-40F4-B56B-4E2B66446F37}" srcOrd="0" destOrd="0" presId="urn:microsoft.com/office/officeart/2005/8/layout/cycle5"/>
    <dgm:cxn modelId="{6C55C5BF-3595-484A-A9FC-84C891D5F83F}" type="presOf" srcId="{922E0AED-EA03-498B-989A-8C8EC0E273ED}" destId="{7C3DA5FF-028C-4C12-80AD-B7A413BC94CB}" srcOrd="0" destOrd="0" presId="urn:microsoft.com/office/officeart/2005/8/layout/cycle5"/>
    <dgm:cxn modelId="{86998445-1A26-47AF-9490-38FABF477ACD}" srcId="{7427C7C7-E07B-4A75-B48A-3797A37E9232}" destId="{051DB535-D530-4A6D-88B5-2E8BEBE3EDE9}" srcOrd="6" destOrd="0" parTransId="{0C2F329D-0C0B-4A1E-8530-846C1BC3205D}" sibTransId="{8CAF0CCB-65F9-47C7-95B2-187570548E7F}"/>
    <dgm:cxn modelId="{E28AFC3B-5D05-4165-976A-FE92A4B28063}" type="presOf" srcId="{8CAF0CCB-65F9-47C7-95B2-187570548E7F}" destId="{28831954-91A4-4A2A-85DE-737106762806}" srcOrd="0" destOrd="0" presId="urn:microsoft.com/office/officeart/2005/8/layout/cycle5"/>
    <dgm:cxn modelId="{AF5B132B-D6D7-46C3-BE0A-94A3185BBAF1}" srcId="{7427C7C7-E07B-4A75-B48A-3797A37E9232}" destId="{3072618B-45E2-4831-8655-C4AE82BF1398}" srcOrd="5" destOrd="0" parTransId="{26BAEBF2-1849-4345-94D2-BB0BA26FAFFA}" sibTransId="{962E4CC0-1040-422F-9209-2BF910013264}"/>
    <dgm:cxn modelId="{C081B8A0-08AA-447B-AB50-BF0D52F5C412}" type="presOf" srcId="{7391DC8C-EC2D-4C75-A47B-F9BEDAE24490}" destId="{B27F4C27-F636-4A1A-A0F1-75817FD77A94}" srcOrd="0" destOrd="0" presId="urn:microsoft.com/office/officeart/2005/8/layout/cycle5"/>
    <dgm:cxn modelId="{42DB0D8D-B118-49C1-B212-BFD98805D48A}" type="presParOf" srcId="{546BC47A-DD69-4DE0-B620-5DC2C975E9DA}" destId="{CD099B43-4C89-438D-A84D-D6AD3AFB63CB}" srcOrd="0" destOrd="0" presId="urn:microsoft.com/office/officeart/2005/8/layout/cycle5"/>
    <dgm:cxn modelId="{82B5AA98-4803-44DB-9133-E826DEBB09F2}" type="presParOf" srcId="{546BC47A-DD69-4DE0-B620-5DC2C975E9DA}" destId="{4F50FE97-5678-4EC8-82B5-9068F9B5CAC1}" srcOrd="1" destOrd="0" presId="urn:microsoft.com/office/officeart/2005/8/layout/cycle5"/>
    <dgm:cxn modelId="{4E9C3E39-841E-49A9-9F09-75ABB4665A21}" type="presParOf" srcId="{546BC47A-DD69-4DE0-B620-5DC2C975E9DA}" destId="{A23824DE-71A9-41C1-B811-63B5DB1014CA}" srcOrd="2" destOrd="0" presId="urn:microsoft.com/office/officeart/2005/8/layout/cycle5"/>
    <dgm:cxn modelId="{43CDEBE4-60CF-4EBD-8760-1526B1A5EB01}" type="presParOf" srcId="{546BC47A-DD69-4DE0-B620-5DC2C975E9DA}" destId="{467D344F-A001-4B72-ADC1-669C3FE8A273}" srcOrd="3" destOrd="0" presId="urn:microsoft.com/office/officeart/2005/8/layout/cycle5"/>
    <dgm:cxn modelId="{D74F657E-84C9-4E79-8080-AB14578B82E8}" type="presParOf" srcId="{546BC47A-DD69-4DE0-B620-5DC2C975E9DA}" destId="{CA890943-1D56-4472-8395-127B2BF0A508}" srcOrd="4" destOrd="0" presId="urn:microsoft.com/office/officeart/2005/8/layout/cycle5"/>
    <dgm:cxn modelId="{81C068C2-8879-4D36-BFAC-E39C7341F114}" type="presParOf" srcId="{546BC47A-DD69-4DE0-B620-5DC2C975E9DA}" destId="{C5D01A88-9F2A-4EE2-8F77-D0957A69BD36}" srcOrd="5" destOrd="0" presId="urn:microsoft.com/office/officeart/2005/8/layout/cycle5"/>
    <dgm:cxn modelId="{FE2AA0D5-99AF-4D3F-A74E-165419EEBD63}" type="presParOf" srcId="{546BC47A-DD69-4DE0-B620-5DC2C975E9DA}" destId="{B27F4C27-F636-4A1A-A0F1-75817FD77A94}" srcOrd="6" destOrd="0" presId="urn:microsoft.com/office/officeart/2005/8/layout/cycle5"/>
    <dgm:cxn modelId="{8EDE440B-CD20-4FBF-8F7E-87B54907FF7E}" type="presParOf" srcId="{546BC47A-DD69-4DE0-B620-5DC2C975E9DA}" destId="{3429CCD8-3CE1-42E7-A3EA-CA5660CC5EF6}" srcOrd="7" destOrd="0" presId="urn:microsoft.com/office/officeart/2005/8/layout/cycle5"/>
    <dgm:cxn modelId="{0D89182F-AF9F-416A-A882-7CFACF9761C8}" type="presParOf" srcId="{546BC47A-DD69-4DE0-B620-5DC2C975E9DA}" destId="{A034E149-9FAE-41E9-8202-F3386F891CC6}" srcOrd="8" destOrd="0" presId="urn:microsoft.com/office/officeart/2005/8/layout/cycle5"/>
    <dgm:cxn modelId="{76321245-CC00-40CB-9383-E66D642D1168}" type="presParOf" srcId="{546BC47A-DD69-4DE0-B620-5DC2C975E9DA}" destId="{3FDEB069-FBD1-402D-897E-BA46F4E34A21}" srcOrd="9" destOrd="0" presId="urn:microsoft.com/office/officeart/2005/8/layout/cycle5"/>
    <dgm:cxn modelId="{870523B2-099F-4DB0-BFA9-FBD99A3CF438}" type="presParOf" srcId="{546BC47A-DD69-4DE0-B620-5DC2C975E9DA}" destId="{A39EC8B7-E824-427B-8616-5C0E84597998}" srcOrd="10" destOrd="0" presId="urn:microsoft.com/office/officeart/2005/8/layout/cycle5"/>
    <dgm:cxn modelId="{3DAA4FB0-4A2B-47D3-9123-9EB2B8C323A7}" type="presParOf" srcId="{546BC47A-DD69-4DE0-B620-5DC2C975E9DA}" destId="{4A8A70E2-CE97-4D9F-82A8-FFB1CCB42FE8}" srcOrd="11" destOrd="0" presId="urn:microsoft.com/office/officeart/2005/8/layout/cycle5"/>
    <dgm:cxn modelId="{F3BBD23D-6295-4D1A-BA76-CF3B13AF9211}" type="presParOf" srcId="{546BC47A-DD69-4DE0-B620-5DC2C975E9DA}" destId="{C2E1891A-8112-4FAA-9986-D17E2039C183}" srcOrd="12" destOrd="0" presId="urn:microsoft.com/office/officeart/2005/8/layout/cycle5"/>
    <dgm:cxn modelId="{D8874913-CED7-404F-9DEA-606416C8D647}" type="presParOf" srcId="{546BC47A-DD69-4DE0-B620-5DC2C975E9DA}" destId="{7AFF19E1-B373-4F21-AC65-FD66F8987778}" srcOrd="13" destOrd="0" presId="urn:microsoft.com/office/officeart/2005/8/layout/cycle5"/>
    <dgm:cxn modelId="{DC9B4E49-CD41-460A-8B18-77E699DC12C8}" type="presParOf" srcId="{546BC47A-DD69-4DE0-B620-5DC2C975E9DA}" destId="{79901669-38B6-4E85-B4ED-3148668CA268}" srcOrd="14" destOrd="0" presId="urn:microsoft.com/office/officeart/2005/8/layout/cycle5"/>
    <dgm:cxn modelId="{83E3FBE9-7922-4616-B281-A018AC961023}" type="presParOf" srcId="{546BC47A-DD69-4DE0-B620-5DC2C975E9DA}" destId="{42DA3EE8-3842-40F4-B56B-4E2B66446F37}" srcOrd="15" destOrd="0" presId="urn:microsoft.com/office/officeart/2005/8/layout/cycle5"/>
    <dgm:cxn modelId="{07BF0248-DBB3-469F-B077-3CCCB22A441B}" type="presParOf" srcId="{546BC47A-DD69-4DE0-B620-5DC2C975E9DA}" destId="{4B4231BB-56DE-4892-A32C-D9CCADAEC553}" srcOrd="16" destOrd="0" presId="urn:microsoft.com/office/officeart/2005/8/layout/cycle5"/>
    <dgm:cxn modelId="{90D8A505-537B-4469-98E3-FFB33AC4FFAE}" type="presParOf" srcId="{546BC47A-DD69-4DE0-B620-5DC2C975E9DA}" destId="{B75C6DA6-D718-4231-AC79-2C2899612B9D}" srcOrd="17" destOrd="0" presId="urn:microsoft.com/office/officeart/2005/8/layout/cycle5"/>
    <dgm:cxn modelId="{8331DD89-5938-4027-8EC3-B5188BA14721}" type="presParOf" srcId="{546BC47A-DD69-4DE0-B620-5DC2C975E9DA}" destId="{7D697645-B821-458F-8CEE-A72F6E00A2D6}" srcOrd="18" destOrd="0" presId="urn:microsoft.com/office/officeart/2005/8/layout/cycle5"/>
    <dgm:cxn modelId="{1D87F830-1D9C-41A4-B982-7BAFAFB3E900}" type="presParOf" srcId="{546BC47A-DD69-4DE0-B620-5DC2C975E9DA}" destId="{2F79E53F-47E1-4728-94EC-09B899D7FA5B}" srcOrd="19" destOrd="0" presId="urn:microsoft.com/office/officeart/2005/8/layout/cycle5"/>
    <dgm:cxn modelId="{566BF8E9-1D38-4425-A8E6-EB0DA2E1D60B}" type="presParOf" srcId="{546BC47A-DD69-4DE0-B620-5DC2C975E9DA}" destId="{28831954-91A4-4A2A-85DE-737106762806}" srcOrd="20" destOrd="0" presId="urn:microsoft.com/office/officeart/2005/8/layout/cycle5"/>
    <dgm:cxn modelId="{B4CD5081-7496-4373-9BE8-E97DE119A9CF}" type="presParOf" srcId="{546BC47A-DD69-4DE0-B620-5DC2C975E9DA}" destId="{53716F32-A439-4303-B56E-9A9C6390CB13}" srcOrd="21" destOrd="0" presId="urn:microsoft.com/office/officeart/2005/8/layout/cycle5"/>
    <dgm:cxn modelId="{961DECDA-62ED-4BE4-874E-760929997A75}" type="presParOf" srcId="{546BC47A-DD69-4DE0-B620-5DC2C975E9DA}" destId="{2C26F1F0-2B09-4BEC-B361-9767E67C62B1}" srcOrd="22" destOrd="0" presId="urn:microsoft.com/office/officeart/2005/8/layout/cycle5"/>
    <dgm:cxn modelId="{E42FA8A2-456B-4580-ABE9-442D31395073}" type="presParOf" srcId="{546BC47A-DD69-4DE0-B620-5DC2C975E9DA}" destId="{118F3A7C-EAED-492B-87B5-AA0717779B18}" srcOrd="23" destOrd="0" presId="urn:microsoft.com/office/officeart/2005/8/layout/cycle5"/>
    <dgm:cxn modelId="{74B89A35-CE6B-4A77-9A6D-7AC95978275F}" type="presParOf" srcId="{546BC47A-DD69-4DE0-B620-5DC2C975E9DA}" destId="{7C3DA5FF-028C-4C12-80AD-B7A413BC94CB}" srcOrd="24" destOrd="0" presId="urn:microsoft.com/office/officeart/2005/8/layout/cycle5"/>
    <dgm:cxn modelId="{80D87593-745F-4703-B7E8-9F0D3D734D4A}" type="presParOf" srcId="{546BC47A-DD69-4DE0-B620-5DC2C975E9DA}" destId="{9F57162F-4371-48F2-B411-16EFBF466887}" srcOrd="25" destOrd="0" presId="urn:microsoft.com/office/officeart/2005/8/layout/cycle5"/>
    <dgm:cxn modelId="{623741E7-CB99-4706-8D15-E24DC0ED23CF}" type="presParOf" srcId="{546BC47A-DD69-4DE0-B620-5DC2C975E9DA}" destId="{A519A4D3-E5E4-484C-A24B-ADAFB8516F29}" srcOrd="26" destOrd="0" presId="urn:microsoft.com/office/officeart/2005/8/layout/cycle5"/>
    <dgm:cxn modelId="{CB6841ED-3787-48CB-81A7-A82D04295A79}" type="presParOf" srcId="{546BC47A-DD69-4DE0-B620-5DC2C975E9DA}" destId="{09441A60-25E4-4FCA-BAA5-E3B48490BDD0}" srcOrd="27" destOrd="0" presId="urn:microsoft.com/office/officeart/2005/8/layout/cycle5"/>
    <dgm:cxn modelId="{91C7CFD1-2C6A-4600-98E7-EE6B2A6C942D}" type="presParOf" srcId="{546BC47A-DD69-4DE0-B620-5DC2C975E9DA}" destId="{1F94D843-A8B2-4704-ABF7-984275EB629F}" srcOrd="28" destOrd="0" presId="urn:microsoft.com/office/officeart/2005/8/layout/cycle5"/>
    <dgm:cxn modelId="{ABD99553-2EE2-4870-B732-9405EB2DFF60}" type="presParOf" srcId="{546BC47A-DD69-4DE0-B620-5DC2C975E9DA}" destId="{FB4F66F8-CAE3-4E0C-AB1C-ADA762BD397C}" srcOrd="29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F6521-B3D7-4801-B686-ECDACDB2A3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9A4DB1D-DA64-453B-ACF8-B0DC14B9FBF5}">
      <dgm:prSet phldrT="[نص]" custT="1"/>
      <dgm:spPr/>
      <dgm:t>
        <a:bodyPr/>
        <a:lstStyle/>
        <a:p>
          <a:pPr rtl="1"/>
          <a:r>
            <a:rPr lang="ar-KW" sz="2800" b="1" dirty="0" smtClean="0"/>
            <a:t>أنواع الأبناء والأمهات الرقميين</a:t>
          </a:r>
          <a:endParaRPr lang="ar-SA" sz="2800" b="1" dirty="0"/>
        </a:p>
      </dgm:t>
    </dgm:pt>
    <dgm:pt modelId="{43FF0B6F-C288-444A-A1B2-C971382DD189}" type="parTrans" cxnId="{54F942FF-D187-4BB0-B3B2-034F1994D815}">
      <dgm:prSet/>
      <dgm:spPr/>
      <dgm:t>
        <a:bodyPr/>
        <a:lstStyle/>
        <a:p>
          <a:pPr rtl="1"/>
          <a:endParaRPr lang="ar-SA"/>
        </a:p>
      </dgm:t>
    </dgm:pt>
    <dgm:pt modelId="{86814298-934E-4733-9871-691E68C65F9F}" type="sibTrans" cxnId="{54F942FF-D187-4BB0-B3B2-034F1994D815}">
      <dgm:prSet/>
      <dgm:spPr/>
      <dgm:t>
        <a:bodyPr/>
        <a:lstStyle/>
        <a:p>
          <a:pPr rtl="1"/>
          <a:endParaRPr lang="ar-SA"/>
        </a:p>
      </dgm:t>
    </dgm:pt>
    <dgm:pt modelId="{7E881400-1138-44F0-A779-3D68D06A14E6}">
      <dgm:prSet phldrT="[نص]"/>
      <dgm:spPr/>
      <dgm:t>
        <a:bodyPr/>
        <a:lstStyle/>
        <a:p>
          <a:pPr rtl="1"/>
          <a:r>
            <a:rPr lang="ar-SA" b="1" i="0" dirty="0" smtClean="0"/>
            <a:t>السلطوية</a:t>
          </a:r>
          <a:endParaRPr lang="ar-SA" dirty="0"/>
        </a:p>
      </dgm:t>
    </dgm:pt>
    <dgm:pt modelId="{F52A0A94-563A-44F9-B72E-B2108FF85A03}" type="parTrans" cxnId="{DD2500F6-278A-4AB7-84A8-11C2615FE311}">
      <dgm:prSet/>
      <dgm:spPr/>
      <dgm:t>
        <a:bodyPr/>
        <a:lstStyle/>
        <a:p>
          <a:pPr rtl="1"/>
          <a:endParaRPr lang="ar-SA"/>
        </a:p>
      </dgm:t>
    </dgm:pt>
    <dgm:pt modelId="{69E08A23-3F02-43BF-8DA1-7A384D6E92CA}" type="sibTrans" cxnId="{DD2500F6-278A-4AB7-84A8-11C2615FE311}">
      <dgm:prSet/>
      <dgm:spPr/>
      <dgm:t>
        <a:bodyPr/>
        <a:lstStyle/>
        <a:p>
          <a:pPr rtl="1"/>
          <a:endParaRPr lang="ar-SA"/>
        </a:p>
      </dgm:t>
    </dgm:pt>
    <dgm:pt modelId="{A5033F8C-ABE0-433C-A0A3-34EBDA462F89}">
      <dgm:prSet phldrT="[نص]"/>
      <dgm:spPr/>
      <dgm:t>
        <a:bodyPr/>
        <a:lstStyle/>
        <a:p>
          <a:pPr rtl="1"/>
          <a:r>
            <a:rPr lang="ar-SA" b="1" i="0" dirty="0" smtClean="0"/>
            <a:t>المتساهلة</a:t>
          </a:r>
          <a:endParaRPr lang="ar-SA" dirty="0"/>
        </a:p>
      </dgm:t>
    </dgm:pt>
    <dgm:pt modelId="{89419FDC-CB8E-4824-8C11-D1B38CFE4D32}" type="parTrans" cxnId="{A419B318-B258-4226-9C45-B02914FB15AF}">
      <dgm:prSet/>
      <dgm:spPr/>
      <dgm:t>
        <a:bodyPr/>
        <a:lstStyle/>
        <a:p>
          <a:pPr rtl="1"/>
          <a:endParaRPr lang="ar-SA"/>
        </a:p>
      </dgm:t>
    </dgm:pt>
    <dgm:pt modelId="{99293B95-64C9-4D4D-A6AD-5246C5313AB3}" type="sibTrans" cxnId="{A419B318-B258-4226-9C45-B02914FB15AF}">
      <dgm:prSet/>
      <dgm:spPr/>
      <dgm:t>
        <a:bodyPr/>
        <a:lstStyle/>
        <a:p>
          <a:pPr rtl="1"/>
          <a:endParaRPr lang="ar-SA"/>
        </a:p>
      </dgm:t>
    </dgm:pt>
    <dgm:pt modelId="{D0520471-C703-4B01-BD73-76D096E5600C}">
      <dgm:prSet phldrT="[نص]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b="1" i="0" dirty="0" smtClean="0"/>
            <a:t>غير المتورطة</a:t>
          </a:r>
          <a:endParaRPr lang="ar-SA" dirty="0" smtClean="0"/>
        </a:p>
      </dgm:t>
    </dgm:pt>
    <dgm:pt modelId="{38FFB8A6-FC60-444D-AA8E-57835A05BE07}" type="parTrans" cxnId="{0367D900-D066-41A0-97E6-313A0D427404}">
      <dgm:prSet/>
      <dgm:spPr/>
      <dgm:t>
        <a:bodyPr/>
        <a:lstStyle/>
        <a:p>
          <a:pPr rtl="1"/>
          <a:endParaRPr lang="ar-SA"/>
        </a:p>
      </dgm:t>
    </dgm:pt>
    <dgm:pt modelId="{8E70E8B1-B760-4437-B6C6-0F4FB78DD362}" type="sibTrans" cxnId="{0367D900-D066-41A0-97E6-313A0D427404}">
      <dgm:prSet/>
      <dgm:spPr/>
      <dgm:t>
        <a:bodyPr/>
        <a:lstStyle/>
        <a:p>
          <a:pPr rtl="1"/>
          <a:endParaRPr lang="ar-SA"/>
        </a:p>
      </dgm:t>
    </dgm:pt>
    <dgm:pt modelId="{7F1C8E9B-EB93-4334-88A2-A150AEC7A4AB}">
      <dgm:prSet/>
      <dgm:spPr/>
      <dgm:t>
        <a:bodyPr/>
        <a:lstStyle/>
        <a:p>
          <a:pPr rtl="1"/>
          <a:r>
            <a:rPr lang="ar-SA" b="1" i="0" dirty="0" smtClean="0"/>
            <a:t>الموثوقة</a:t>
          </a:r>
          <a:endParaRPr lang="ar-SA" dirty="0"/>
        </a:p>
      </dgm:t>
    </dgm:pt>
    <dgm:pt modelId="{E3F5AE8A-9445-4E24-A93E-E98F20B5EB63}" type="parTrans" cxnId="{BDF30712-D304-46ED-A4E3-60F396385CFF}">
      <dgm:prSet/>
      <dgm:spPr/>
      <dgm:t>
        <a:bodyPr/>
        <a:lstStyle/>
        <a:p>
          <a:pPr rtl="1"/>
          <a:endParaRPr lang="ar-SA"/>
        </a:p>
      </dgm:t>
    </dgm:pt>
    <dgm:pt modelId="{B383B4F5-E7C9-4010-B102-1A82E65B1F9B}" type="sibTrans" cxnId="{BDF30712-D304-46ED-A4E3-60F396385CFF}">
      <dgm:prSet/>
      <dgm:spPr/>
      <dgm:t>
        <a:bodyPr/>
        <a:lstStyle/>
        <a:p>
          <a:pPr rtl="1"/>
          <a:endParaRPr lang="ar-SA"/>
        </a:p>
      </dgm:t>
    </dgm:pt>
    <dgm:pt modelId="{8C8F9327-790C-4BF3-A901-701142E09CAF}" type="pres">
      <dgm:prSet presAssocID="{D58F6521-B3D7-4801-B686-ECDACDB2A3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E184379-71E3-4B08-8587-0E30BACBEBA2}" type="pres">
      <dgm:prSet presAssocID="{49A4DB1D-DA64-453B-ACF8-B0DC14B9FBF5}" presName="hierRoot1" presStyleCnt="0">
        <dgm:presLayoutVars>
          <dgm:hierBranch val="init"/>
        </dgm:presLayoutVars>
      </dgm:prSet>
      <dgm:spPr/>
    </dgm:pt>
    <dgm:pt modelId="{FFCB59D9-1310-462B-BFF5-06728CF2923F}" type="pres">
      <dgm:prSet presAssocID="{49A4DB1D-DA64-453B-ACF8-B0DC14B9FBF5}" presName="rootComposite1" presStyleCnt="0"/>
      <dgm:spPr/>
    </dgm:pt>
    <dgm:pt modelId="{C8796937-1FA4-43D0-AFDB-2B0F979BBA62}" type="pres">
      <dgm:prSet presAssocID="{49A4DB1D-DA64-453B-ACF8-B0DC14B9FBF5}" presName="rootText1" presStyleLbl="node0" presStyleIdx="0" presStyleCnt="1" custScaleX="25690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D90D56E-E601-433D-8E16-999B5CB9DC0E}" type="pres">
      <dgm:prSet presAssocID="{49A4DB1D-DA64-453B-ACF8-B0DC14B9FBF5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7944E5A3-76F5-4525-84B8-544ECD78C038}" type="pres">
      <dgm:prSet presAssocID="{49A4DB1D-DA64-453B-ACF8-B0DC14B9FBF5}" presName="hierChild2" presStyleCnt="0"/>
      <dgm:spPr/>
    </dgm:pt>
    <dgm:pt modelId="{61A5B576-F904-4179-8419-AA135E2FF0DF}" type="pres">
      <dgm:prSet presAssocID="{F52A0A94-563A-44F9-B72E-B2108FF85A03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D78CB8B7-EE9A-4BA1-AB0B-B0CE86A8B1F3}" type="pres">
      <dgm:prSet presAssocID="{7E881400-1138-44F0-A779-3D68D06A14E6}" presName="hierRoot2" presStyleCnt="0">
        <dgm:presLayoutVars>
          <dgm:hierBranch val="init"/>
        </dgm:presLayoutVars>
      </dgm:prSet>
      <dgm:spPr/>
    </dgm:pt>
    <dgm:pt modelId="{6A05F1E7-2E50-46E6-9EE2-BE1620FEAAF6}" type="pres">
      <dgm:prSet presAssocID="{7E881400-1138-44F0-A779-3D68D06A14E6}" presName="rootComposite" presStyleCnt="0"/>
      <dgm:spPr/>
    </dgm:pt>
    <dgm:pt modelId="{9398FFF1-3AB2-4EA7-B831-83971BE439FA}" type="pres">
      <dgm:prSet presAssocID="{7E881400-1138-44F0-A779-3D68D06A14E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5A78D84-BB7A-4A7C-B79A-7A4E13B5A62E}" type="pres">
      <dgm:prSet presAssocID="{7E881400-1138-44F0-A779-3D68D06A14E6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4782EDA9-D3DA-48AB-BFCE-9F318B03CAB4}" type="pres">
      <dgm:prSet presAssocID="{7E881400-1138-44F0-A779-3D68D06A14E6}" presName="hierChild4" presStyleCnt="0"/>
      <dgm:spPr/>
    </dgm:pt>
    <dgm:pt modelId="{9C2395F9-4FC6-4EB2-9EEB-BC3C0FDCE591}" type="pres">
      <dgm:prSet presAssocID="{7E881400-1138-44F0-A779-3D68D06A14E6}" presName="hierChild5" presStyleCnt="0"/>
      <dgm:spPr/>
    </dgm:pt>
    <dgm:pt modelId="{53ECEFB2-85BC-4922-81A4-6A73D80DBBD9}" type="pres">
      <dgm:prSet presAssocID="{89419FDC-CB8E-4824-8C11-D1B38CFE4D32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D947B23F-B719-4140-AEC6-ED73856B042B}" type="pres">
      <dgm:prSet presAssocID="{A5033F8C-ABE0-433C-A0A3-34EBDA462F89}" presName="hierRoot2" presStyleCnt="0">
        <dgm:presLayoutVars>
          <dgm:hierBranch val="init"/>
        </dgm:presLayoutVars>
      </dgm:prSet>
      <dgm:spPr/>
    </dgm:pt>
    <dgm:pt modelId="{E7873FF3-EA92-4AB6-9AC5-B320C1DB8159}" type="pres">
      <dgm:prSet presAssocID="{A5033F8C-ABE0-433C-A0A3-34EBDA462F89}" presName="rootComposite" presStyleCnt="0"/>
      <dgm:spPr/>
    </dgm:pt>
    <dgm:pt modelId="{23B362BE-9DE4-4B6B-B2A3-EE5039CEC958}" type="pres">
      <dgm:prSet presAssocID="{A5033F8C-ABE0-433C-A0A3-34EBDA462F8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3BA2860-0958-4686-B136-4CC43AD1B231}" type="pres">
      <dgm:prSet presAssocID="{A5033F8C-ABE0-433C-A0A3-34EBDA462F89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8FB802B6-14CB-4CA0-AF77-1F9EEA4D321B}" type="pres">
      <dgm:prSet presAssocID="{A5033F8C-ABE0-433C-A0A3-34EBDA462F89}" presName="hierChild4" presStyleCnt="0"/>
      <dgm:spPr/>
    </dgm:pt>
    <dgm:pt modelId="{765DDC6E-EEF0-4B5B-8167-7C439550B085}" type="pres">
      <dgm:prSet presAssocID="{A5033F8C-ABE0-433C-A0A3-34EBDA462F89}" presName="hierChild5" presStyleCnt="0"/>
      <dgm:spPr/>
    </dgm:pt>
    <dgm:pt modelId="{19548AD1-1E02-4857-A077-B160D5846763}" type="pres">
      <dgm:prSet presAssocID="{38FFB8A6-FC60-444D-AA8E-57835A05BE07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7F28B03-F9C9-4CDB-84C0-A4D515900517}" type="pres">
      <dgm:prSet presAssocID="{D0520471-C703-4B01-BD73-76D096E5600C}" presName="hierRoot2" presStyleCnt="0">
        <dgm:presLayoutVars>
          <dgm:hierBranch val="init"/>
        </dgm:presLayoutVars>
      </dgm:prSet>
      <dgm:spPr/>
    </dgm:pt>
    <dgm:pt modelId="{75FC9D9A-D35D-45E4-B057-53DBF2243469}" type="pres">
      <dgm:prSet presAssocID="{D0520471-C703-4B01-BD73-76D096E5600C}" presName="rootComposite" presStyleCnt="0"/>
      <dgm:spPr/>
    </dgm:pt>
    <dgm:pt modelId="{C7AB3D0E-0364-4ADE-816F-49C9E633D0DF}" type="pres">
      <dgm:prSet presAssocID="{D0520471-C703-4B01-BD73-76D096E5600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25D93AF-3F1A-42E9-9715-70EC6B11BFDB}" type="pres">
      <dgm:prSet presAssocID="{D0520471-C703-4B01-BD73-76D096E5600C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E4DA2AE6-6AD3-4075-8D21-019AB9DFC656}" type="pres">
      <dgm:prSet presAssocID="{D0520471-C703-4B01-BD73-76D096E5600C}" presName="hierChild4" presStyleCnt="0"/>
      <dgm:spPr/>
    </dgm:pt>
    <dgm:pt modelId="{D74AFB3F-7C02-4B8B-A4B3-B29344A5B415}" type="pres">
      <dgm:prSet presAssocID="{D0520471-C703-4B01-BD73-76D096E5600C}" presName="hierChild5" presStyleCnt="0"/>
      <dgm:spPr/>
    </dgm:pt>
    <dgm:pt modelId="{87931D1E-1B61-4B0D-8C6A-8B88F241F7AF}" type="pres">
      <dgm:prSet presAssocID="{E3F5AE8A-9445-4E24-A93E-E98F20B5EB63}" presName="Name37" presStyleLbl="parChTrans1D2" presStyleIdx="3" presStyleCnt="4"/>
      <dgm:spPr/>
    </dgm:pt>
    <dgm:pt modelId="{E2CB685D-FDFF-4EC5-8E0C-51FFE7F05D41}" type="pres">
      <dgm:prSet presAssocID="{7F1C8E9B-EB93-4334-88A2-A150AEC7A4AB}" presName="hierRoot2" presStyleCnt="0">
        <dgm:presLayoutVars>
          <dgm:hierBranch val="init"/>
        </dgm:presLayoutVars>
      </dgm:prSet>
      <dgm:spPr/>
    </dgm:pt>
    <dgm:pt modelId="{82258732-834D-49C0-85CA-635568527D5A}" type="pres">
      <dgm:prSet presAssocID="{7F1C8E9B-EB93-4334-88A2-A150AEC7A4AB}" presName="rootComposite" presStyleCnt="0"/>
      <dgm:spPr/>
    </dgm:pt>
    <dgm:pt modelId="{DDC0F467-32F9-47E6-9180-595A92F21026}" type="pres">
      <dgm:prSet presAssocID="{7F1C8E9B-EB93-4334-88A2-A150AEC7A4AB}" presName="rootText" presStyleLbl="node2" presStyleIdx="3" presStyleCnt="4">
        <dgm:presLayoutVars>
          <dgm:chPref val="3"/>
        </dgm:presLayoutVars>
      </dgm:prSet>
      <dgm:spPr/>
    </dgm:pt>
    <dgm:pt modelId="{2C959FBD-85C0-464F-915C-9BCB33024A4C}" type="pres">
      <dgm:prSet presAssocID="{7F1C8E9B-EB93-4334-88A2-A150AEC7A4AB}" presName="rootConnector" presStyleLbl="node2" presStyleIdx="3" presStyleCnt="4"/>
      <dgm:spPr/>
    </dgm:pt>
    <dgm:pt modelId="{F6197038-8E80-4CA7-967B-E7B5ACA3F705}" type="pres">
      <dgm:prSet presAssocID="{7F1C8E9B-EB93-4334-88A2-A150AEC7A4AB}" presName="hierChild4" presStyleCnt="0"/>
      <dgm:spPr/>
    </dgm:pt>
    <dgm:pt modelId="{55CDDF24-89DD-4C28-8F88-190CA723C5B8}" type="pres">
      <dgm:prSet presAssocID="{7F1C8E9B-EB93-4334-88A2-A150AEC7A4AB}" presName="hierChild5" presStyleCnt="0"/>
      <dgm:spPr/>
    </dgm:pt>
    <dgm:pt modelId="{DA59994D-A7FC-4CCC-8DE2-F0B8A9DFEBA9}" type="pres">
      <dgm:prSet presAssocID="{49A4DB1D-DA64-453B-ACF8-B0DC14B9FBF5}" presName="hierChild3" presStyleCnt="0"/>
      <dgm:spPr/>
    </dgm:pt>
  </dgm:ptLst>
  <dgm:cxnLst>
    <dgm:cxn modelId="{EEE91625-7445-4828-BCF5-1E1A95A44DF1}" type="presOf" srcId="{38FFB8A6-FC60-444D-AA8E-57835A05BE07}" destId="{19548AD1-1E02-4857-A077-B160D5846763}" srcOrd="0" destOrd="0" presId="urn:microsoft.com/office/officeart/2005/8/layout/orgChart1"/>
    <dgm:cxn modelId="{ACC7291D-CCCC-4CB2-99A1-C121BEB49EEA}" type="presOf" srcId="{7E881400-1138-44F0-A779-3D68D06A14E6}" destId="{9398FFF1-3AB2-4EA7-B831-83971BE439FA}" srcOrd="0" destOrd="0" presId="urn:microsoft.com/office/officeart/2005/8/layout/orgChart1"/>
    <dgm:cxn modelId="{BDF30712-D304-46ED-A4E3-60F396385CFF}" srcId="{49A4DB1D-DA64-453B-ACF8-B0DC14B9FBF5}" destId="{7F1C8E9B-EB93-4334-88A2-A150AEC7A4AB}" srcOrd="3" destOrd="0" parTransId="{E3F5AE8A-9445-4E24-A93E-E98F20B5EB63}" sibTransId="{B383B4F5-E7C9-4010-B102-1A82E65B1F9B}"/>
    <dgm:cxn modelId="{0367D900-D066-41A0-97E6-313A0D427404}" srcId="{49A4DB1D-DA64-453B-ACF8-B0DC14B9FBF5}" destId="{D0520471-C703-4B01-BD73-76D096E5600C}" srcOrd="2" destOrd="0" parTransId="{38FFB8A6-FC60-444D-AA8E-57835A05BE07}" sibTransId="{8E70E8B1-B760-4437-B6C6-0F4FB78DD362}"/>
    <dgm:cxn modelId="{57397C39-730B-476D-BAD9-D9C369D5E25E}" type="presOf" srcId="{49A4DB1D-DA64-453B-ACF8-B0DC14B9FBF5}" destId="{4D90D56E-E601-433D-8E16-999B5CB9DC0E}" srcOrd="1" destOrd="0" presId="urn:microsoft.com/office/officeart/2005/8/layout/orgChart1"/>
    <dgm:cxn modelId="{720061B7-30C1-4560-9110-CC9C3BB5EDA9}" type="presOf" srcId="{D58F6521-B3D7-4801-B686-ECDACDB2A34A}" destId="{8C8F9327-790C-4BF3-A901-701142E09CAF}" srcOrd="0" destOrd="0" presId="urn:microsoft.com/office/officeart/2005/8/layout/orgChart1"/>
    <dgm:cxn modelId="{DD2500F6-278A-4AB7-84A8-11C2615FE311}" srcId="{49A4DB1D-DA64-453B-ACF8-B0DC14B9FBF5}" destId="{7E881400-1138-44F0-A779-3D68D06A14E6}" srcOrd="0" destOrd="0" parTransId="{F52A0A94-563A-44F9-B72E-B2108FF85A03}" sibTransId="{69E08A23-3F02-43BF-8DA1-7A384D6E92CA}"/>
    <dgm:cxn modelId="{1AFCCB3A-B67C-4E2D-8C27-8D5BD5F5D723}" type="presOf" srcId="{D0520471-C703-4B01-BD73-76D096E5600C}" destId="{B25D93AF-3F1A-42E9-9715-70EC6B11BFDB}" srcOrd="1" destOrd="0" presId="urn:microsoft.com/office/officeart/2005/8/layout/orgChart1"/>
    <dgm:cxn modelId="{1B5FA225-C93A-4228-AD0F-8D35B91F3929}" type="presOf" srcId="{F52A0A94-563A-44F9-B72E-B2108FF85A03}" destId="{61A5B576-F904-4179-8419-AA135E2FF0DF}" srcOrd="0" destOrd="0" presId="urn:microsoft.com/office/officeart/2005/8/layout/orgChart1"/>
    <dgm:cxn modelId="{F1B03794-8045-43A8-AFC9-F2127C445FB7}" type="presOf" srcId="{7F1C8E9B-EB93-4334-88A2-A150AEC7A4AB}" destId="{DDC0F467-32F9-47E6-9180-595A92F21026}" srcOrd="0" destOrd="0" presId="urn:microsoft.com/office/officeart/2005/8/layout/orgChart1"/>
    <dgm:cxn modelId="{54F942FF-D187-4BB0-B3B2-034F1994D815}" srcId="{D58F6521-B3D7-4801-B686-ECDACDB2A34A}" destId="{49A4DB1D-DA64-453B-ACF8-B0DC14B9FBF5}" srcOrd="0" destOrd="0" parTransId="{43FF0B6F-C288-444A-A1B2-C971382DD189}" sibTransId="{86814298-934E-4733-9871-691E68C65F9F}"/>
    <dgm:cxn modelId="{43DFDC5E-59A0-4B2F-83FC-3A6C93CABAB2}" type="presOf" srcId="{7E881400-1138-44F0-A779-3D68D06A14E6}" destId="{55A78D84-BB7A-4A7C-B79A-7A4E13B5A62E}" srcOrd="1" destOrd="0" presId="urn:microsoft.com/office/officeart/2005/8/layout/orgChart1"/>
    <dgm:cxn modelId="{5EC4D531-2396-4B43-ACBB-C7F2DB703D4E}" type="presOf" srcId="{E3F5AE8A-9445-4E24-A93E-E98F20B5EB63}" destId="{87931D1E-1B61-4B0D-8C6A-8B88F241F7AF}" srcOrd="0" destOrd="0" presId="urn:microsoft.com/office/officeart/2005/8/layout/orgChart1"/>
    <dgm:cxn modelId="{A419B318-B258-4226-9C45-B02914FB15AF}" srcId="{49A4DB1D-DA64-453B-ACF8-B0DC14B9FBF5}" destId="{A5033F8C-ABE0-433C-A0A3-34EBDA462F89}" srcOrd="1" destOrd="0" parTransId="{89419FDC-CB8E-4824-8C11-D1B38CFE4D32}" sibTransId="{99293B95-64C9-4D4D-A6AD-5246C5313AB3}"/>
    <dgm:cxn modelId="{283E8E27-4861-419A-88B0-62AC76048E81}" type="presOf" srcId="{A5033F8C-ABE0-433C-A0A3-34EBDA462F89}" destId="{83BA2860-0958-4686-B136-4CC43AD1B231}" srcOrd="1" destOrd="0" presId="urn:microsoft.com/office/officeart/2005/8/layout/orgChart1"/>
    <dgm:cxn modelId="{FF12E125-CCA3-48D9-A811-ECCF467B07C5}" type="presOf" srcId="{7F1C8E9B-EB93-4334-88A2-A150AEC7A4AB}" destId="{2C959FBD-85C0-464F-915C-9BCB33024A4C}" srcOrd="1" destOrd="0" presId="urn:microsoft.com/office/officeart/2005/8/layout/orgChart1"/>
    <dgm:cxn modelId="{704023F9-CAB0-4942-B80E-B79FDBE14780}" type="presOf" srcId="{A5033F8C-ABE0-433C-A0A3-34EBDA462F89}" destId="{23B362BE-9DE4-4B6B-B2A3-EE5039CEC958}" srcOrd="0" destOrd="0" presId="urn:microsoft.com/office/officeart/2005/8/layout/orgChart1"/>
    <dgm:cxn modelId="{2C06D417-0D2F-4BC1-A2E8-DDAA9F854141}" type="presOf" srcId="{49A4DB1D-DA64-453B-ACF8-B0DC14B9FBF5}" destId="{C8796937-1FA4-43D0-AFDB-2B0F979BBA62}" srcOrd="0" destOrd="0" presId="urn:microsoft.com/office/officeart/2005/8/layout/orgChart1"/>
    <dgm:cxn modelId="{EDA62D91-0CB4-4E7F-ABC7-A716624062AA}" type="presOf" srcId="{D0520471-C703-4B01-BD73-76D096E5600C}" destId="{C7AB3D0E-0364-4ADE-816F-49C9E633D0DF}" srcOrd="0" destOrd="0" presId="urn:microsoft.com/office/officeart/2005/8/layout/orgChart1"/>
    <dgm:cxn modelId="{BDC3444F-F96F-4232-A12B-E541A61E4B72}" type="presOf" srcId="{89419FDC-CB8E-4824-8C11-D1B38CFE4D32}" destId="{53ECEFB2-85BC-4922-81A4-6A73D80DBBD9}" srcOrd="0" destOrd="0" presId="urn:microsoft.com/office/officeart/2005/8/layout/orgChart1"/>
    <dgm:cxn modelId="{B897AEF4-62D0-4F4D-9152-E4D969A91B33}" type="presParOf" srcId="{8C8F9327-790C-4BF3-A901-701142E09CAF}" destId="{2E184379-71E3-4B08-8587-0E30BACBEBA2}" srcOrd="0" destOrd="0" presId="urn:microsoft.com/office/officeart/2005/8/layout/orgChart1"/>
    <dgm:cxn modelId="{12A3C07A-0CC2-4B48-842D-9FA19920272B}" type="presParOf" srcId="{2E184379-71E3-4B08-8587-0E30BACBEBA2}" destId="{FFCB59D9-1310-462B-BFF5-06728CF2923F}" srcOrd="0" destOrd="0" presId="urn:microsoft.com/office/officeart/2005/8/layout/orgChart1"/>
    <dgm:cxn modelId="{D2CD9528-FF14-47DD-8E80-156991820E72}" type="presParOf" srcId="{FFCB59D9-1310-462B-BFF5-06728CF2923F}" destId="{C8796937-1FA4-43D0-AFDB-2B0F979BBA62}" srcOrd="0" destOrd="0" presId="urn:microsoft.com/office/officeart/2005/8/layout/orgChart1"/>
    <dgm:cxn modelId="{F85A8E0A-617B-49B1-825E-0208008B4D8D}" type="presParOf" srcId="{FFCB59D9-1310-462B-BFF5-06728CF2923F}" destId="{4D90D56E-E601-433D-8E16-999B5CB9DC0E}" srcOrd="1" destOrd="0" presId="urn:microsoft.com/office/officeart/2005/8/layout/orgChart1"/>
    <dgm:cxn modelId="{5E7A3F84-C6D2-41B8-9FF5-9C2F03CD7E99}" type="presParOf" srcId="{2E184379-71E3-4B08-8587-0E30BACBEBA2}" destId="{7944E5A3-76F5-4525-84B8-544ECD78C038}" srcOrd="1" destOrd="0" presId="urn:microsoft.com/office/officeart/2005/8/layout/orgChart1"/>
    <dgm:cxn modelId="{839084C1-C940-4449-8C3F-FBDC50C49D4A}" type="presParOf" srcId="{7944E5A3-76F5-4525-84B8-544ECD78C038}" destId="{61A5B576-F904-4179-8419-AA135E2FF0DF}" srcOrd="0" destOrd="0" presId="urn:microsoft.com/office/officeart/2005/8/layout/orgChart1"/>
    <dgm:cxn modelId="{0E28E85F-D0CD-41AA-BDCC-58B64C370997}" type="presParOf" srcId="{7944E5A3-76F5-4525-84B8-544ECD78C038}" destId="{D78CB8B7-EE9A-4BA1-AB0B-B0CE86A8B1F3}" srcOrd="1" destOrd="0" presId="urn:microsoft.com/office/officeart/2005/8/layout/orgChart1"/>
    <dgm:cxn modelId="{C2BDCC4E-C520-4A14-8377-A72AD8D4C765}" type="presParOf" srcId="{D78CB8B7-EE9A-4BA1-AB0B-B0CE86A8B1F3}" destId="{6A05F1E7-2E50-46E6-9EE2-BE1620FEAAF6}" srcOrd="0" destOrd="0" presId="urn:microsoft.com/office/officeart/2005/8/layout/orgChart1"/>
    <dgm:cxn modelId="{96A24356-AC7C-41EA-86D6-65C9FDA3D11D}" type="presParOf" srcId="{6A05F1E7-2E50-46E6-9EE2-BE1620FEAAF6}" destId="{9398FFF1-3AB2-4EA7-B831-83971BE439FA}" srcOrd="0" destOrd="0" presId="urn:microsoft.com/office/officeart/2005/8/layout/orgChart1"/>
    <dgm:cxn modelId="{AF241962-8641-4956-A196-9BCFAD68C8F9}" type="presParOf" srcId="{6A05F1E7-2E50-46E6-9EE2-BE1620FEAAF6}" destId="{55A78D84-BB7A-4A7C-B79A-7A4E13B5A62E}" srcOrd="1" destOrd="0" presId="urn:microsoft.com/office/officeart/2005/8/layout/orgChart1"/>
    <dgm:cxn modelId="{977713CC-F09A-4D16-9D2B-6F80135B5285}" type="presParOf" srcId="{D78CB8B7-EE9A-4BA1-AB0B-B0CE86A8B1F3}" destId="{4782EDA9-D3DA-48AB-BFCE-9F318B03CAB4}" srcOrd="1" destOrd="0" presId="urn:microsoft.com/office/officeart/2005/8/layout/orgChart1"/>
    <dgm:cxn modelId="{3B3ACCE8-D8E1-4C73-A69D-AFB3D4BB773D}" type="presParOf" srcId="{D78CB8B7-EE9A-4BA1-AB0B-B0CE86A8B1F3}" destId="{9C2395F9-4FC6-4EB2-9EEB-BC3C0FDCE591}" srcOrd="2" destOrd="0" presId="urn:microsoft.com/office/officeart/2005/8/layout/orgChart1"/>
    <dgm:cxn modelId="{94F28758-8DD9-4DA7-AE79-F8A4647F1093}" type="presParOf" srcId="{7944E5A3-76F5-4525-84B8-544ECD78C038}" destId="{53ECEFB2-85BC-4922-81A4-6A73D80DBBD9}" srcOrd="2" destOrd="0" presId="urn:microsoft.com/office/officeart/2005/8/layout/orgChart1"/>
    <dgm:cxn modelId="{ACFE8933-2702-439B-A7C9-28CAC2EC7659}" type="presParOf" srcId="{7944E5A3-76F5-4525-84B8-544ECD78C038}" destId="{D947B23F-B719-4140-AEC6-ED73856B042B}" srcOrd="3" destOrd="0" presId="urn:microsoft.com/office/officeart/2005/8/layout/orgChart1"/>
    <dgm:cxn modelId="{C9BE96BF-F446-4117-ABFE-A4423C003358}" type="presParOf" srcId="{D947B23F-B719-4140-AEC6-ED73856B042B}" destId="{E7873FF3-EA92-4AB6-9AC5-B320C1DB8159}" srcOrd="0" destOrd="0" presId="urn:microsoft.com/office/officeart/2005/8/layout/orgChart1"/>
    <dgm:cxn modelId="{147CD783-9974-4408-8AB7-3C45B04EACED}" type="presParOf" srcId="{E7873FF3-EA92-4AB6-9AC5-B320C1DB8159}" destId="{23B362BE-9DE4-4B6B-B2A3-EE5039CEC958}" srcOrd="0" destOrd="0" presId="urn:microsoft.com/office/officeart/2005/8/layout/orgChart1"/>
    <dgm:cxn modelId="{CF3AE464-C238-45DF-89E9-18A326A88062}" type="presParOf" srcId="{E7873FF3-EA92-4AB6-9AC5-B320C1DB8159}" destId="{83BA2860-0958-4686-B136-4CC43AD1B231}" srcOrd="1" destOrd="0" presId="urn:microsoft.com/office/officeart/2005/8/layout/orgChart1"/>
    <dgm:cxn modelId="{32C9F258-D425-417E-A3CB-F314E5E2F034}" type="presParOf" srcId="{D947B23F-B719-4140-AEC6-ED73856B042B}" destId="{8FB802B6-14CB-4CA0-AF77-1F9EEA4D321B}" srcOrd="1" destOrd="0" presId="urn:microsoft.com/office/officeart/2005/8/layout/orgChart1"/>
    <dgm:cxn modelId="{9C55F7BE-97AF-4BA3-BC17-1A9DEDE2F056}" type="presParOf" srcId="{D947B23F-B719-4140-AEC6-ED73856B042B}" destId="{765DDC6E-EEF0-4B5B-8167-7C439550B085}" srcOrd="2" destOrd="0" presId="urn:microsoft.com/office/officeart/2005/8/layout/orgChart1"/>
    <dgm:cxn modelId="{A40232CB-D5E7-4C25-92D7-DFDD62E5C946}" type="presParOf" srcId="{7944E5A3-76F5-4525-84B8-544ECD78C038}" destId="{19548AD1-1E02-4857-A077-B160D5846763}" srcOrd="4" destOrd="0" presId="urn:microsoft.com/office/officeart/2005/8/layout/orgChart1"/>
    <dgm:cxn modelId="{48A362A7-1132-4F16-ADDF-18A100C80BE1}" type="presParOf" srcId="{7944E5A3-76F5-4525-84B8-544ECD78C038}" destId="{97F28B03-F9C9-4CDB-84C0-A4D515900517}" srcOrd="5" destOrd="0" presId="urn:microsoft.com/office/officeart/2005/8/layout/orgChart1"/>
    <dgm:cxn modelId="{110B8B5B-38C3-4EC8-AF3E-986562F22125}" type="presParOf" srcId="{97F28B03-F9C9-4CDB-84C0-A4D515900517}" destId="{75FC9D9A-D35D-45E4-B057-53DBF2243469}" srcOrd="0" destOrd="0" presId="urn:microsoft.com/office/officeart/2005/8/layout/orgChart1"/>
    <dgm:cxn modelId="{FD355113-EA62-49C8-8501-6E463C4BD0D4}" type="presParOf" srcId="{75FC9D9A-D35D-45E4-B057-53DBF2243469}" destId="{C7AB3D0E-0364-4ADE-816F-49C9E633D0DF}" srcOrd="0" destOrd="0" presId="urn:microsoft.com/office/officeart/2005/8/layout/orgChart1"/>
    <dgm:cxn modelId="{D9DF40CF-2AEA-4299-A5EC-A28C29120625}" type="presParOf" srcId="{75FC9D9A-D35D-45E4-B057-53DBF2243469}" destId="{B25D93AF-3F1A-42E9-9715-70EC6B11BFDB}" srcOrd="1" destOrd="0" presId="urn:microsoft.com/office/officeart/2005/8/layout/orgChart1"/>
    <dgm:cxn modelId="{D03150EB-EA87-4550-A808-DF7E650DF1AB}" type="presParOf" srcId="{97F28B03-F9C9-4CDB-84C0-A4D515900517}" destId="{E4DA2AE6-6AD3-4075-8D21-019AB9DFC656}" srcOrd="1" destOrd="0" presId="urn:microsoft.com/office/officeart/2005/8/layout/orgChart1"/>
    <dgm:cxn modelId="{93BAA7F7-2AB2-4042-9513-16A2C62FBD07}" type="presParOf" srcId="{97F28B03-F9C9-4CDB-84C0-A4D515900517}" destId="{D74AFB3F-7C02-4B8B-A4B3-B29344A5B415}" srcOrd="2" destOrd="0" presId="urn:microsoft.com/office/officeart/2005/8/layout/orgChart1"/>
    <dgm:cxn modelId="{1BF5700B-0306-482D-ABF0-659846C7E1D0}" type="presParOf" srcId="{7944E5A3-76F5-4525-84B8-544ECD78C038}" destId="{87931D1E-1B61-4B0D-8C6A-8B88F241F7AF}" srcOrd="6" destOrd="0" presId="urn:microsoft.com/office/officeart/2005/8/layout/orgChart1"/>
    <dgm:cxn modelId="{D0832A45-983D-4A9E-A772-206913F833FE}" type="presParOf" srcId="{7944E5A3-76F5-4525-84B8-544ECD78C038}" destId="{E2CB685D-FDFF-4EC5-8E0C-51FFE7F05D41}" srcOrd="7" destOrd="0" presId="urn:microsoft.com/office/officeart/2005/8/layout/orgChart1"/>
    <dgm:cxn modelId="{B09D5094-16B5-4B32-8384-CB2C2A18A926}" type="presParOf" srcId="{E2CB685D-FDFF-4EC5-8E0C-51FFE7F05D41}" destId="{82258732-834D-49C0-85CA-635568527D5A}" srcOrd="0" destOrd="0" presId="urn:microsoft.com/office/officeart/2005/8/layout/orgChart1"/>
    <dgm:cxn modelId="{1D66B4C2-9090-4286-834D-CA0390F76863}" type="presParOf" srcId="{82258732-834D-49C0-85CA-635568527D5A}" destId="{DDC0F467-32F9-47E6-9180-595A92F21026}" srcOrd="0" destOrd="0" presId="urn:microsoft.com/office/officeart/2005/8/layout/orgChart1"/>
    <dgm:cxn modelId="{77D7DED1-DD73-4855-A5E8-0233D71951EA}" type="presParOf" srcId="{82258732-834D-49C0-85CA-635568527D5A}" destId="{2C959FBD-85C0-464F-915C-9BCB33024A4C}" srcOrd="1" destOrd="0" presId="urn:microsoft.com/office/officeart/2005/8/layout/orgChart1"/>
    <dgm:cxn modelId="{CE092D79-BD97-4307-9BA8-980C803433C9}" type="presParOf" srcId="{E2CB685D-FDFF-4EC5-8E0C-51FFE7F05D41}" destId="{F6197038-8E80-4CA7-967B-E7B5ACA3F705}" srcOrd="1" destOrd="0" presId="urn:microsoft.com/office/officeart/2005/8/layout/orgChart1"/>
    <dgm:cxn modelId="{1A6E2B6A-6BD5-4B2D-8101-D1601673E822}" type="presParOf" srcId="{E2CB685D-FDFF-4EC5-8E0C-51FFE7F05D41}" destId="{55CDDF24-89DD-4C28-8F88-190CA723C5B8}" srcOrd="2" destOrd="0" presId="urn:microsoft.com/office/officeart/2005/8/layout/orgChart1"/>
    <dgm:cxn modelId="{985DE1DF-6E4A-4720-A00E-7F7BB3058A3D}" type="presParOf" srcId="{2E184379-71E3-4B08-8587-0E30BACBEBA2}" destId="{DA59994D-A7FC-4CCC-8DE2-F0B8A9DFEB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B698A1-27B8-4480-8BA4-947EDE390D1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61D750B-660D-4811-BA6F-AD98F274BAF7}">
      <dgm:prSet phldrT="[نص]" custT="1"/>
      <dgm:spPr/>
      <dgm:t>
        <a:bodyPr/>
        <a:lstStyle/>
        <a:p>
          <a:pPr rtl="1"/>
          <a:r>
            <a:rPr lang="ar-SA" sz="2000" b="1" dirty="0" smtClean="0"/>
            <a:t>ترفيه</a:t>
          </a:r>
          <a:endParaRPr lang="ar-SA" sz="2000" b="1" dirty="0"/>
        </a:p>
      </dgm:t>
    </dgm:pt>
    <dgm:pt modelId="{D6D25027-B3D1-431B-9C01-DF29591F3777}" type="parTrans" cxnId="{560E6013-E5B7-4DBF-B45A-A87FF3B8F39E}">
      <dgm:prSet/>
      <dgm:spPr/>
      <dgm:t>
        <a:bodyPr/>
        <a:lstStyle/>
        <a:p>
          <a:pPr rtl="1"/>
          <a:endParaRPr lang="ar-SA"/>
        </a:p>
      </dgm:t>
    </dgm:pt>
    <dgm:pt modelId="{ADAF0FA2-AFF1-4B29-B9BC-675A932C15DE}" type="sibTrans" cxnId="{560E6013-E5B7-4DBF-B45A-A87FF3B8F39E}">
      <dgm:prSet/>
      <dgm:spPr/>
      <dgm:t>
        <a:bodyPr/>
        <a:lstStyle/>
        <a:p>
          <a:pPr rtl="1"/>
          <a:endParaRPr lang="ar-SA"/>
        </a:p>
      </dgm:t>
    </dgm:pt>
    <dgm:pt modelId="{7BE893EC-3087-4CED-97BE-7BF71E2870A7}">
      <dgm:prSet phldrT="[نص]" custT="1"/>
      <dgm:spPr/>
      <dgm:t>
        <a:bodyPr/>
        <a:lstStyle/>
        <a:p>
          <a:pPr rtl="1"/>
          <a:r>
            <a:rPr lang="ar-SA" sz="2000" b="1" dirty="0" smtClean="0"/>
            <a:t>تواصل</a:t>
          </a:r>
          <a:endParaRPr lang="ar-SA" sz="2000" b="1" dirty="0"/>
        </a:p>
      </dgm:t>
    </dgm:pt>
    <dgm:pt modelId="{B8558C31-F05A-4457-B82A-D7DB97F4D0E6}" type="parTrans" cxnId="{5369026B-503F-423D-8E3F-52351FD2ED26}">
      <dgm:prSet/>
      <dgm:spPr/>
      <dgm:t>
        <a:bodyPr/>
        <a:lstStyle/>
        <a:p>
          <a:pPr rtl="1"/>
          <a:endParaRPr lang="ar-SA"/>
        </a:p>
      </dgm:t>
    </dgm:pt>
    <dgm:pt modelId="{5E0839F0-8234-42BE-B1DA-105E07F110CF}" type="sibTrans" cxnId="{5369026B-503F-423D-8E3F-52351FD2ED26}">
      <dgm:prSet/>
      <dgm:spPr/>
      <dgm:t>
        <a:bodyPr/>
        <a:lstStyle/>
        <a:p>
          <a:pPr rtl="1"/>
          <a:endParaRPr lang="ar-SA"/>
        </a:p>
      </dgm:t>
    </dgm:pt>
    <dgm:pt modelId="{AFD859F0-F8D7-4D4A-AD91-B454687EC157}">
      <dgm:prSet phldrT="[نص]" custT="1"/>
      <dgm:spPr/>
      <dgm:t>
        <a:bodyPr/>
        <a:lstStyle/>
        <a:p>
          <a:pPr rtl="1"/>
          <a:r>
            <a:rPr lang="ar-SA" sz="2000" b="1" dirty="0" smtClean="0"/>
            <a:t>حب استطلاع</a:t>
          </a:r>
          <a:endParaRPr lang="ar-SA" sz="2000" b="1" dirty="0"/>
        </a:p>
      </dgm:t>
    </dgm:pt>
    <dgm:pt modelId="{50A6425D-EAE0-45B4-BD97-F6F4BDF0094D}" type="parTrans" cxnId="{D61A35E8-E95F-4DD8-80A3-F4AFAEAC8BBB}">
      <dgm:prSet/>
      <dgm:spPr/>
      <dgm:t>
        <a:bodyPr/>
        <a:lstStyle/>
        <a:p>
          <a:pPr rtl="1"/>
          <a:endParaRPr lang="ar-SA"/>
        </a:p>
      </dgm:t>
    </dgm:pt>
    <dgm:pt modelId="{5A54EC1D-ABDE-4DB1-B783-C470F280CA2C}" type="sibTrans" cxnId="{D61A35E8-E95F-4DD8-80A3-F4AFAEAC8BBB}">
      <dgm:prSet/>
      <dgm:spPr/>
      <dgm:t>
        <a:bodyPr/>
        <a:lstStyle/>
        <a:p>
          <a:pPr rtl="1"/>
          <a:endParaRPr lang="ar-SA"/>
        </a:p>
      </dgm:t>
    </dgm:pt>
    <dgm:pt modelId="{969184B0-79AE-4CFC-A2C0-0E7E6B3A49DA}">
      <dgm:prSet phldrT="[نص]" custT="1"/>
      <dgm:spPr/>
      <dgm:t>
        <a:bodyPr/>
        <a:lstStyle/>
        <a:p>
          <a:pPr rtl="1"/>
          <a:r>
            <a:rPr lang="ar-SA" sz="2000" b="1" dirty="0" smtClean="0"/>
            <a:t>التعبير عن الذات</a:t>
          </a:r>
          <a:endParaRPr lang="ar-SA" sz="2000" b="1" dirty="0"/>
        </a:p>
      </dgm:t>
    </dgm:pt>
    <dgm:pt modelId="{C405E247-2B5C-48E9-A020-DCEFF5A805D3}" type="parTrans" cxnId="{B1B08A37-05D0-4971-9AF9-255456648400}">
      <dgm:prSet/>
      <dgm:spPr/>
      <dgm:t>
        <a:bodyPr/>
        <a:lstStyle/>
        <a:p>
          <a:pPr rtl="1"/>
          <a:endParaRPr lang="ar-SA"/>
        </a:p>
      </dgm:t>
    </dgm:pt>
    <dgm:pt modelId="{1FC30635-C1A8-440C-8892-9AF5ECC22D08}" type="sibTrans" cxnId="{B1B08A37-05D0-4971-9AF9-255456648400}">
      <dgm:prSet/>
      <dgm:spPr/>
      <dgm:t>
        <a:bodyPr/>
        <a:lstStyle/>
        <a:p>
          <a:pPr rtl="1"/>
          <a:endParaRPr lang="ar-SA"/>
        </a:p>
      </dgm:t>
    </dgm:pt>
    <dgm:pt modelId="{8E15D7CF-906B-4653-A037-34A96BAE7D3B}">
      <dgm:prSet phldrT="[نص]" custT="1"/>
      <dgm:spPr/>
      <dgm:t>
        <a:bodyPr/>
        <a:lstStyle/>
        <a:p>
          <a:pPr rtl="1"/>
          <a:r>
            <a:rPr lang="ar-SA" sz="2000" b="1" dirty="0" smtClean="0"/>
            <a:t>مشاركة الآراء</a:t>
          </a:r>
          <a:endParaRPr lang="ar-SA" sz="2000" b="1" dirty="0"/>
        </a:p>
      </dgm:t>
    </dgm:pt>
    <dgm:pt modelId="{CEE78F2B-46FA-4545-867E-1DCF7C9A4E1F}" type="parTrans" cxnId="{C4C64F1D-7C86-486D-93F4-88370EA3ED1B}">
      <dgm:prSet/>
      <dgm:spPr/>
      <dgm:t>
        <a:bodyPr/>
        <a:lstStyle/>
        <a:p>
          <a:pPr rtl="1"/>
          <a:endParaRPr lang="ar-SA"/>
        </a:p>
      </dgm:t>
    </dgm:pt>
    <dgm:pt modelId="{92A325DE-3C1C-4E89-B2E5-29863ECB9590}" type="sibTrans" cxnId="{C4C64F1D-7C86-486D-93F4-88370EA3ED1B}">
      <dgm:prSet/>
      <dgm:spPr/>
      <dgm:t>
        <a:bodyPr/>
        <a:lstStyle/>
        <a:p>
          <a:pPr rtl="1"/>
          <a:endParaRPr lang="ar-SA"/>
        </a:p>
      </dgm:t>
    </dgm:pt>
    <dgm:pt modelId="{2ADA01AE-2C5E-405B-996A-86AB1EA8B376}">
      <dgm:prSet phldrT="[نص]" custT="1"/>
      <dgm:spPr/>
      <dgm:t>
        <a:bodyPr/>
        <a:lstStyle/>
        <a:p>
          <a:pPr rtl="1"/>
          <a:r>
            <a:rPr lang="ar-SA" sz="2000" b="1" dirty="0" smtClean="0"/>
            <a:t>التعارف</a:t>
          </a:r>
          <a:endParaRPr lang="ar-SA" sz="2000" b="1" dirty="0"/>
        </a:p>
      </dgm:t>
    </dgm:pt>
    <dgm:pt modelId="{E8B4640D-FFA5-454D-8E39-531451B54E8C}" type="parTrans" cxnId="{29EC1A4A-8799-4EF2-AD6C-4CCB66B5B8D7}">
      <dgm:prSet/>
      <dgm:spPr/>
      <dgm:t>
        <a:bodyPr/>
        <a:lstStyle/>
        <a:p>
          <a:pPr rtl="1"/>
          <a:endParaRPr lang="ar-SA"/>
        </a:p>
      </dgm:t>
    </dgm:pt>
    <dgm:pt modelId="{275F544B-76EF-44D4-9FBC-F642AE09A219}" type="sibTrans" cxnId="{29EC1A4A-8799-4EF2-AD6C-4CCB66B5B8D7}">
      <dgm:prSet/>
      <dgm:spPr/>
      <dgm:t>
        <a:bodyPr/>
        <a:lstStyle/>
        <a:p>
          <a:pPr rtl="1"/>
          <a:endParaRPr lang="ar-SA"/>
        </a:p>
      </dgm:t>
    </dgm:pt>
    <dgm:pt modelId="{D4CD1E05-1B5E-403F-B8E8-B4A905626E49}">
      <dgm:prSet phldrT="[نص]" custT="1"/>
      <dgm:spPr/>
      <dgm:t>
        <a:bodyPr/>
        <a:lstStyle/>
        <a:p>
          <a:pPr rtl="1"/>
          <a:r>
            <a:rPr lang="ar-SA" sz="2000" b="1" dirty="0" smtClean="0"/>
            <a:t>الأخبار</a:t>
          </a:r>
          <a:endParaRPr lang="ar-SA" sz="2000" b="1" dirty="0"/>
        </a:p>
      </dgm:t>
    </dgm:pt>
    <dgm:pt modelId="{97C6A62B-9F43-427F-B9A9-4179F665D061}" type="parTrans" cxnId="{77400F07-3CA9-4BB6-9D90-4609028FBBBD}">
      <dgm:prSet/>
      <dgm:spPr/>
      <dgm:t>
        <a:bodyPr/>
        <a:lstStyle/>
        <a:p>
          <a:pPr rtl="1"/>
          <a:endParaRPr lang="ar-SA"/>
        </a:p>
      </dgm:t>
    </dgm:pt>
    <dgm:pt modelId="{E0208043-C136-4F51-9BD1-2B6A5DA5B6B8}" type="sibTrans" cxnId="{77400F07-3CA9-4BB6-9D90-4609028FBBBD}">
      <dgm:prSet/>
      <dgm:spPr/>
      <dgm:t>
        <a:bodyPr/>
        <a:lstStyle/>
        <a:p>
          <a:pPr rtl="1"/>
          <a:endParaRPr lang="ar-SA"/>
        </a:p>
      </dgm:t>
    </dgm:pt>
    <dgm:pt modelId="{D352BBB8-A884-463B-81F5-62827597FBB2}">
      <dgm:prSet phldrT="[نص]" custT="1"/>
      <dgm:spPr/>
      <dgm:t>
        <a:bodyPr/>
        <a:lstStyle/>
        <a:p>
          <a:pPr rtl="1"/>
          <a:r>
            <a:rPr lang="ar-SA" sz="2000" b="1" dirty="0" smtClean="0"/>
            <a:t>الألعاب</a:t>
          </a:r>
          <a:endParaRPr lang="ar-SA" sz="2000" b="1" dirty="0"/>
        </a:p>
      </dgm:t>
    </dgm:pt>
    <dgm:pt modelId="{907977DC-9805-47F7-81F9-E9056D665BFF}" type="parTrans" cxnId="{DABD7D89-6B8D-4AA0-B665-CEB656FE9C35}">
      <dgm:prSet/>
      <dgm:spPr/>
      <dgm:t>
        <a:bodyPr/>
        <a:lstStyle/>
        <a:p>
          <a:pPr rtl="1"/>
          <a:endParaRPr lang="ar-SA"/>
        </a:p>
      </dgm:t>
    </dgm:pt>
    <dgm:pt modelId="{BBA3E35A-CAC5-4B87-88E7-8EAA966028D7}" type="sibTrans" cxnId="{DABD7D89-6B8D-4AA0-B665-CEB656FE9C35}">
      <dgm:prSet/>
      <dgm:spPr/>
      <dgm:t>
        <a:bodyPr/>
        <a:lstStyle/>
        <a:p>
          <a:pPr rtl="1"/>
          <a:endParaRPr lang="ar-SA"/>
        </a:p>
      </dgm:t>
    </dgm:pt>
    <dgm:pt modelId="{2D45AD0E-8D83-437F-A824-CA87CE185418}">
      <dgm:prSet phldrT="[نص]" custT="1"/>
      <dgm:spPr/>
      <dgm:t>
        <a:bodyPr/>
        <a:lstStyle/>
        <a:p>
          <a:pPr rtl="1"/>
          <a:r>
            <a:rPr lang="ar-SA" sz="2000" b="1" dirty="0" smtClean="0"/>
            <a:t>التعلم</a:t>
          </a:r>
          <a:endParaRPr lang="ar-SA" sz="2000" b="1" dirty="0"/>
        </a:p>
      </dgm:t>
    </dgm:pt>
    <dgm:pt modelId="{FE05D0F9-D7BC-43B9-83B9-2C82B7F99BD2}" type="parTrans" cxnId="{5092ECC5-CA19-425D-AE4C-441480A2D6D7}">
      <dgm:prSet/>
      <dgm:spPr/>
      <dgm:t>
        <a:bodyPr/>
        <a:lstStyle/>
        <a:p>
          <a:pPr rtl="1"/>
          <a:endParaRPr lang="ar-SA"/>
        </a:p>
      </dgm:t>
    </dgm:pt>
    <dgm:pt modelId="{291C7A20-B4AF-4BDC-963D-B4FA0A0518C9}" type="sibTrans" cxnId="{5092ECC5-CA19-425D-AE4C-441480A2D6D7}">
      <dgm:prSet/>
      <dgm:spPr/>
      <dgm:t>
        <a:bodyPr/>
        <a:lstStyle/>
        <a:p>
          <a:pPr rtl="1"/>
          <a:endParaRPr lang="ar-SA"/>
        </a:p>
      </dgm:t>
    </dgm:pt>
    <dgm:pt modelId="{2CCFEB07-F0B1-4F61-AAE3-B422F6B64764}">
      <dgm:prSet phldrT="[نص]" custT="1"/>
      <dgm:spPr/>
      <dgm:t>
        <a:bodyPr/>
        <a:lstStyle/>
        <a:p>
          <a:pPr rtl="1"/>
          <a:r>
            <a:rPr lang="ar-SA" sz="2000" b="1" dirty="0" smtClean="0"/>
            <a:t>العمل</a:t>
          </a:r>
          <a:endParaRPr lang="ar-SA" sz="2000" b="1" dirty="0"/>
        </a:p>
      </dgm:t>
    </dgm:pt>
    <dgm:pt modelId="{7A3355F9-BD6D-440B-9C9D-5C9C7B8B66AF}" type="parTrans" cxnId="{88E9DAE5-A826-41BC-8A02-D10B6BD00162}">
      <dgm:prSet/>
      <dgm:spPr/>
      <dgm:t>
        <a:bodyPr/>
        <a:lstStyle/>
        <a:p>
          <a:pPr rtl="1"/>
          <a:endParaRPr lang="ar-SA"/>
        </a:p>
      </dgm:t>
    </dgm:pt>
    <dgm:pt modelId="{35724444-0BEB-4D91-838F-77A3C4E538DA}" type="sibTrans" cxnId="{88E9DAE5-A826-41BC-8A02-D10B6BD00162}">
      <dgm:prSet/>
      <dgm:spPr/>
      <dgm:t>
        <a:bodyPr/>
        <a:lstStyle/>
        <a:p>
          <a:pPr rtl="1"/>
          <a:endParaRPr lang="ar-SA"/>
        </a:p>
      </dgm:t>
    </dgm:pt>
    <dgm:pt modelId="{7AB6D682-6D55-479D-9161-1C223DAAF570}" type="pres">
      <dgm:prSet presAssocID="{FDB698A1-27B8-4480-8BA4-947EDE390D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BA9FEE7-ABDE-441A-98BB-1348CC9741B2}" type="pres">
      <dgm:prSet presAssocID="{E61D750B-660D-4811-BA6F-AD98F274BAF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87543B-1EA1-4A87-86FB-977D9715AE28}" type="pres">
      <dgm:prSet presAssocID="{ADAF0FA2-AFF1-4B29-B9BC-675A932C15DE}" presName="sibTrans" presStyleLbl="sibTrans2D1" presStyleIdx="0" presStyleCnt="10"/>
      <dgm:spPr/>
      <dgm:t>
        <a:bodyPr/>
        <a:lstStyle/>
        <a:p>
          <a:pPr rtl="1"/>
          <a:endParaRPr lang="ar-SA"/>
        </a:p>
      </dgm:t>
    </dgm:pt>
    <dgm:pt modelId="{B0A9AC88-0297-4578-8D97-F29E02F2A868}" type="pres">
      <dgm:prSet presAssocID="{ADAF0FA2-AFF1-4B29-B9BC-675A932C15DE}" presName="connectorText" presStyleLbl="sibTrans2D1" presStyleIdx="0" presStyleCnt="10"/>
      <dgm:spPr/>
      <dgm:t>
        <a:bodyPr/>
        <a:lstStyle/>
        <a:p>
          <a:pPr rtl="1"/>
          <a:endParaRPr lang="ar-SA"/>
        </a:p>
      </dgm:t>
    </dgm:pt>
    <dgm:pt modelId="{605DA056-A83A-4ABF-95A5-B4A43BB9CC26}" type="pres">
      <dgm:prSet presAssocID="{7BE893EC-3087-4CED-97BE-7BF71E2870A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1EFF04-E9FF-4CB6-B9D2-51ADB21138D4}" type="pres">
      <dgm:prSet presAssocID="{5E0839F0-8234-42BE-B1DA-105E07F110CF}" presName="sibTrans" presStyleLbl="sibTrans2D1" presStyleIdx="1" presStyleCnt="10"/>
      <dgm:spPr/>
      <dgm:t>
        <a:bodyPr/>
        <a:lstStyle/>
        <a:p>
          <a:pPr rtl="1"/>
          <a:endParaRPr lang="ar-SA"/>
        </a:p>
      </dgm:t>
    </dgm:pt>
    <dgm:pt modelId="{083ED9A1-7088-4AB0-9E3F-505F54D3F2C6}" type="pres">
      <dgm:prSet presAssocID="{5E0839F0-8234-42BE-B1DA-105E07F110CF}" presName="connectorText" presStyleLbl="sibTrans2D1" presStyleIdx="1" presStyleCnt="10"/>
      <dgm:spPr/>
      <dgm:t>
        <a:bodyPr/>
        <a:lstStyle/>
        <a:p>
          <a:pPr rtl="1"/>
          <a:endParaRPr lang="ar-SA"/>
        </a:p>
      </dgm:t>
    </dgm:pt>
    <dgm:pt modelId="{538DC3D0-9838-4B68-9B39-6B5A83FE8FF7}" type="pres">
      <dgm:prSet presAssocID="{AFD859F0-F8D7-4D4A-AD91-B454687EC15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5C0DF1-C05E-4FC0-97B1-9AA8C235E408}" type="pres">
      <dgm:prSet presAssocID="{5A54EC1D-ABDE-4DB1-B783-C470F280CA2C}" presName="sibTrans" presStyleLbl="sibTrans2D1" presStyleIdx="2" presStyleCnt="10"/>
      <dgm:spPr/>
      <dgm:t>
        <a:bodyPr/>
        <a:lstStyle/>
        <a:p>
          <a:pPr rtl="1"/>
          <a:endParaRPr lang="ar-SA"/>
        </a:p>
      </dgm:t>
    </dgm:pt>
    <dgm:pt modelId="{3AF61A35-A26C-4AE5-9A91-B96C200520C6}" type="pres">
      <dgm:prSet presAssocID="{5A54EC1D-ABDE-4DB1-B783-C470F280CA2C}" presName="connectorText" presStyleLbl="sibTrans2D1" presStyleIdx="2" presStyleCnt="10"/>
      <dgm:spPr/>
      <dgm:t>
        <a:bodyPr/>
        <a:lstStyle/>
        <a:p>
          <a:pPr rtl="1"/>
          <a:endParaRPr lang="ar-SA"/>
        </a:p>
      </dgm:t>
    </dgm:pt>
    <dgm:pt modelId="{63E2E9D4-A9D0-4419-A533-52A7F57CDBCD}" type="pres">
      <dgm:prSet presAssocID="{969184B0-79AE-4CFC-A2C0-0E7E6B3A49D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8CB528-250D-4A2D-B447-BCB37475B027}" type="pres">
      <dgm:prSet presAssocID="{1FC30635-C1A8-440C-8892-9AF5ECC22D08}" presName="sibTrans" presStyleLbl="sibTrans2D1" presStyleIdx="3" presStyleCnt="10"/>
      <dgm:spPr/>
      <dgm:t>
        <a:bodyPr/>
        <a:lstStyle/>
        <a:p>
          <a:pPr rtl="1"/>
          <a:endParaRPr lang="ar-SA"/>
        </a:p>
      </dgm:t>
    </dgm:pt>
    <dgm:pt modelId="{D6EE8005-6C6F-4783-8393-DA60C2019117}" type="pres">
      <dgm:prSet presAssocID="{1FC30635-C1A8-440C-8892-9AF5ECC22D08}" presName="connectorText" presStyleLbl="sibTrans2D1" presStyleIdx="3" presStyleCnt="10"/>
      <dgm:spPr/>
      <dgm:t>
        <a:bodyPr/>
        <a:lstStyle/>
        <a:p>
          <a:pPr rtl="1"/>
          <a:endParaRPr lang="ar-SA"/>
        </a:p>
      </dgm:t>
    </dgm:pt>
    <dgm:pt modelId="{62DD34D7-4329-45BC-906F-E984F5692E0F}" type="pres">
      <dgm:prSet presAssocID="{8E15D7CF-906B-4653-A037-34A96BAE7D3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DED893-D6E2-46E6-8CF9-D486BEE80BCE}" type="pres">
      <dgm:prSet presAssocID="{92A325DE-3C1C-4E89-B2E5-29863ECB9590}" presName="sibTrans" presStyleLbl="sibTrans2D1" presStyleIdx="4" presStyleCnt="10"/>
      <dgm:spPr/>
      <dgm:t>
        <a:bodyPr/>
        <a:lstStyle/>
        <a:p>
          <a:pPr rtl="1"/>
          <a:endParaRPr lang="ar-SA"/>
        </a:p>
      </dgm:t>
    </dgm:pt>
    <dgm:pt modelId="{1E15BC5E-FE7A-46E2-8FDA-1D100F3307EA}" type="pres">
      <dgm:prSet presAssocID="{92A325DE-3C1C-4E89-B2E5-29863ECB9590}" presName="connectorText" presStyleLbl="sibTrans2D1" presStyleIdx="4" presStyleCnt="10"/>
      <dgm:spPr/>
      <dgm:t>
        <a:bodyPr/>
        <a:lstStyle/>
        <a:p>
          <a:pPr rtl="1"/>
          <a:endParaRPr lang="ar-SA"/>
        </a:p>
      </dgm:t>
    </dgm:pt>
    <dgm:pt modelId="{7BDB5FCE-64B3-405F-8A38-A3EFD556E2F6}" type="pres">
      <dgm:prSet presAssocID="{2ADA01AE-2C5E-405B-996A-86AB1EA8B376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DB91E0E-E8DC-4ACD-A650-4F1FECE10377}" type="pres">
      <dgm:prSet presAssocID="{275F544B-76EF-44D4-9FBC-F642AE09A219}" presName="sibTrans" presStyleLbl="sibTrans2D1" presStyleIdx="5" presStyleCnt="10"/>
      <dgm:spPr/>
      <dgm:t>
        <a:bodyPr/>
        <a:lstStyle/>
        <a:p>
          <a:pPr rtl="1"/>
          <a:endParaRPr lang="ar-SA"/>
        </a:p>
      </dgm:t>
    </dgm:pt>
    <dgm:pt modelId="{6A19D6EC-0444-402D-97DD-4A4489A2ACA0}" type="pres">
      <dgm:prSet presAssocID="{275F544B-76EF-44D4-9FBC-F642AE09A219}" presName="connectorText" presStyleLbl="sibTrans2D1" presStyleIdx="5" presStyleCnt="10"/>
      <dgm:spPr/>
      <dgm:t>
        <a:bodyPr/>
        <a:lstStyle/>
        <a:p>
          <a:pPr rtl="1"/>
          <a:endParaRPr lang="ar-SA"/>
        </a:p>
      </dgm:t>
    </dgm:pt>
    <dgm:pt modelId="{7CBF30C9-9C7F-4E39-9291-BF19566FA392}" type="pres">
      <dgm:prSet presAssocID="{D4CD1E05-1B5E-403F-B8E8-B4A905626E4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69553E-9AE7-4CC0-9300-2CF101BA242B}" type="pres">
      <dgm:prSet presAssocID="{E0208043-C136-4F51-9BD1-2B6A5DA5B6B8}" presName="sibTrans" presStyleLbl="sibTrans2D1" presStyleIdx="6" presStyleCnt="10"/>
      <dgm:spPr/>
      <dgm:t>
        <a:bodyPr/>
        <a:lstStyle/>
        <a:p>
          <a:pPr rtl="1"/>
          <a:endParaRPr lang="ar-SA"/>
        </a:p>
      </dgm:t>
    </dgm:pt>
    <dgm:pt modelId="{668BBCFA-2CCD-409A-99F7-83626A3CD837}" type="pres">
      <dgm:prSet presAssocID="{E0208043-C136-4F51-9BD1-2B6A5DA5B6B8}" presName="connectorText" presStyleLbl="sibTrans2D1" presStyleIdx="6" presStyleCnt="10"/>
      <dgm:spPr/>
      <dgm:t>
        <a:bodyPr/>
        <a:lstStyle/>
        <a:p>
          <a:pPr rtl="1"/>
          <a:endParaRPr lang="ar-SA"/>
        </a:p>
      </dgm:t>
    </dgm:pt>
    <dgm:pt modelId="{B75879ED-21AE-4CB2-81E1-7AD3257A1989}" type="pres">
      <dgm:prSet presAssocID="{D352BBB8-A884-463B-81F5-62827597FBB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BB46A1D-7305-46C1-9835-6BDAD6A5CA98}" type="pres">
      <dgm:prSet presAssocID="{BBA3E35A-CAC5-4B87-88E7-8EAA966028D7}" presName="sibTrans" presStyleLbl="sibTrans2D1" presStyleIdx="7" presStyleCnt="10"/>
      <dgm:spPr/>
      <dgm:t>
        <a:bodyPr/>
        <a:lstStyle/>
        <a:p>
          <a:pPr rtl="1"/>
          <a:endParaRPr lang="ar-SA"/>
        </a:p>
      </dgm:t>
    </dgm:pt>
    <dgm:pt modelId="{BBBE1B84-552F-43D9-92F1-5A8F066FACD8}" type="pres">
      <dgm:prSet presAssocID="{BBA3E35A-CAC5-4B87-88E7-8EAA966028D7}" presName="connectorText" presStyleLbl="sibTrans2D1" presStyleIdx="7" presStyleCnt="10"/>
      <dgm:spPr/>
      <dgm:t>
        <a:bodyPr/>
        <a:lstStyle/>
        <a:p>
          <a:pPr rtl="1"/>
          <a:endParaRPr lang="ar-SA"/>
        </a:p>
      </dgm:t>
    </dgm:pt>
    <dgm:pt modelId="{40567101-86A0-4109-BFAA-147F6C4AB749}" type="pres">
      <dgm:prSet presAssocID="{2D45AD0E-8D83-437F-A824-CA87CE185418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E1FE737-D7AF-4D06-9177-021A2D737D48}" type="pres">
      <dgm:prSet presAssocID="{291C7A20-B4AF-4BDC-963D-B4FA0A0518C9}" presName="sibTrans" presStyleLbl="sibTrans2D1" presStyleIdx="8" presStyleCnt="10"/>
      <dgm:spPr/>
      <dgm:t>
        <a:bodyPr/>
        <a:lstStyle/>
        <a:p>
          <a:pPr rtl="1"/>
          <a:endParaRPr lang="ar-SA"/>
        </a:p>
      </dgm:t>
    </dgm:pt>
    <dgm:pt modelId="{C3770743-8650-44DA-BA6F-D9A1AC0A83C2}" type="pres">
      <dgm:prSet presAssocID="{291C7A20-B4AF-4BDC-963D-B4FA0A0518C9}" presName="connectorText" presStyleLbl="sibTrans2D1" presStyleIdx="8" presStyleCnt="10"/>
      <dgm:spPr/>
      <dgm:t>
        <a:bodyPr/>
        <a:lstStyle/>
        <a:p>
          <a:pPr rtl="1"/>
          <a:endParaRPr lang="ar-SA"/>
        </a:p>
      </dgm:t>
    </dgm:pt>
    <dgm:pt modelId="{3741093F-A7D4-4B0F-A4BC-44BCB094DAC6}" type="pres">
      <dgm:prSet presAssocID="{2CCFEB07-F0B1-4F61-AAE3-B422F6B6476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DE063C-94FC-47A4-9B9D-855317633DA1}" type="pres">
      <dgm:prSet presAssocID="{35724444-0BEB-4D91-838F-77A3C4E538DA}" presName="sibTrans" presStyleLbl="sibTrans2D1" presStyleIdx="9" presStyleCnt="10"/>
      <dgm:spPr/>
      <dgm:t>
        <a:bodyPr/>
        <a:lstStyle/>
        <a:p>
          <a:pPr rtl="1"/>
          <a:endParaRPr lang="ar-SA"/>
        </a:p>
      </dgm:t>
    </dgm:pt>
    <dgm:pt modelId="{811F4D44-C184-4DF9-9421-930413825981}" type="pres">
      <dgm:prSet presAssocID="{35724444-0BEB-4D91-838F-77A3C4E538DA}" presName="connectorText" presStyleLbl="sibTrans2D1" presStyleIdx="9" presStyleCnt="10"/>
      <dgm:spPr/>
      <dgm:t>
        <a:bodyPr/>
        <a:lstStyle/>
        <a:p>
          <a:pPr rtl="1"/>
          <a:endParaRPr lang="ar-SA"/>
        </a:p>
      </dgm:t>
    </dgm:pt>
  </dgm:ptLst>
  <dgm:cxnLst>
    <dgm:cxn modelId="{B1B08A37-05D0-4971-9AF9-255456648400}" srcId="{FDB698A1-27B8-4480-8BA4-947EDE390D1A}" destId="{969184B0-79AE-4CFC-A2C0-0E7E6B3A49DA}" srcOrd="3" destOrd="0" parTransId="{C405E247-2B5C-48E9-A020-DCEFF5A805D3}" sibTransId="{1FC30635-C1A8-440C-8892-9AF5ECC22D08}"/>
    <dgm:cxn modelId="{560E6013-E5B7-4DBF-B45A-A87FF3B8F39E}" srcId="{FDB698A1-27B8-4480-8BA4-947EDE390D1A}" destId="{E61D750B-660D-4811-BA6F-AD98F274BAF7}" srcOrd="0" destOrd="0" parTransId="{D6D25027-B3D1-431B-9C01-DF29591F3777}" sibTransId="{ADAF0FA2-AFF1-4B29-B9BC-675A932C15DE}"/>
    <dgm:cxn modelId="{C4C64F1D-7C86-486D-93F4-88370EA3ED1B}" srcId="{FDB698A1-27B8-4480-8BA4-947EDE390D1A}" destId="{8E15D7CF-906B-4653-A037-34A96BAE7D3B}" srcOrd="4" destOrd="0" parTransId="{CEE78F2B-46FA-4545-867E-1DCF7C9A4E1F}" sibTransId="{92A325DE-3C1C-4E89-B2E5-29863ECB9590}"/>
    <dgm:cxn modelId="{3E8C1AFD-EEF9-43AE-BF79-2D397E5C2661}" type="presOf" srcId="{2D45AD0E-8D83-437F-A824-CA87CE185418}" destId="{40567101-86A0-4109-BFAA-147F6C4AB749}" srcOrd="0" destOrd="0" presId="urn:microsoft.com/office/officeart/2005/8/layout/cycle2"/>
    <dgm:cxn modelId="{363EABB8-F8EE-473C-8303-FD1232A88A54}" type="presOf" srcId="{275F544B-76EF-44D4-9FBC-F642AE09A219}" destId="{6A19D6EC-0444-402D-97DD-4A4489A2ACA0}" srcOrd="1" destOrd="0" presId="urn:microsoft.com/office/officeart/2005/8/layout/cycle2"/>
    <dgm:cxn modelId="{A5A5BF84-4F82-4D4D-8FBE-5952142FFCEE}" type="presOf" srcId="{275F544B-76EF-44D4-9FBC-F642AE09A219}" destId="{CDB91E0E-E8DC-4ACD-A650-4F1FECE10377}" srcOrd="0" destOrd="0" presId="urn:microsoft.com/office/officeart/2005/8/layout/cycle2"/>
    <dgm:cxn modelId="{E13A14B9-9058-4866-8973-1AA9FFC37BF4}" type="presOf" srcId="{7BE893EC-3087-4CED-97BE-7BF71E2870A7}" destId="{605DA056-A83A-4ABF-95A5-B4A43BB9CC26}" srcOrd="0" destOrd="0" presId="urn:microsoft.com/office/officeart/2005/8/layout/cycle2"/>
    <dgm:cxn modelId="{5092ECC5-CA19-425D-AE4C-441480A2D6D7}" srcId="{FDB698A1-27B8-4480-8BA4-947EDE390D1A}" destId="{2D45AD0E-8D83-437F-A824-CA87CE185418}" srcOrd="8" destOrd="0" parTransId="{FE05D0F9-D7BC-43B9-83B9-2C82B7F99BD2}" sibTransId="{291C7A20-B4AF-4BDC-963D-B4FA0A0518C9}"/>
    <dgm:cxn modelId="{1BF2C9BB-D60E-48B2-93BC-9A6390F94EB1}" type="presOf" srcId="{D352BBB8-A884-463B-81F5-62827597FBB2}" destId="{B75879ED-21AE-4CB2-81E1-7AD3257A1989}" srcOrd="0" destOrd="0" presId="urn:microsoft.com/office/officeart/2005/8/layout/cycle2"/>
    <dgm:cxn modelId="{2278DDF8-F1AC-40C6-A696-A802A44AAC99}" type="presOf" srcId="{35724444-0BEB-4D91-838F-77A3C4E538DA}" destId="{811F4D44-C184-4DF9-9421-930413825981}" srcOrd="1" destOrd="0" presId="urn:microsoft.com/office/officeart/2005/8/layout/cycle2"/>
    <dgm:cxn modelId="{ED5F762E-CF53-4F43-B275-4DD0977A372A}" type="presOf" srcId="{D4CD1E05-1B5E-403F-B8E8-B4A905626E49}" destId="{7CBF30C9-9C7F-4E39-9291-BF19566FA392}" srcOrd="0" destOrd="0" presId="urn:microsoft.com/office/officeart/2005/8/layout/cycle2"/>
    <dgm:cxn modelId="{E8AC3E72-5588-4568-B468-9A6545188275}" type="presOf" srcId="{ADAF0FA2-AFF1-4B29-B9BC-675A932C15DE}" destId="{B0A9AC88-0297-4578-8D97-F29E02F2A868}" srcOrd="1" destOrd="0" presId="urn:microsoft.com/office/officeart/2005/8/layout/cycle2"/>
    <dgm:cxn modelId="{0D99BDA1-EA74-458B-8355-D9EFAC8F7B91}" type="presOf" srcId="{291C7A20-B4AF-4BDC-963D-B4FA0A0518C9}" destId="{C3770743-8650-44DA-BA6F-D9A1AC0A83C2}" srcOrd="1" destOrd="0" presId="urn:microsoft.com/office/officeart/2005/8/layout/cycle2"/>
    <dgm:cxn modelId="{34B94D5F-53DD-4CC4-BA0E-17AFE36CC716}" type="presOf" srcId="{BBA3E35A-CAC5-4B87-88E7-8EAA966028D7}" destId="{7BB46A1D-7305-46C1-9835-6BDAD6A5CA98}" srcOrd="0" destOrd="0" presId="urn:microsoft.com/office/officeart/2005/8/layout/cycle2"/>
    <dgm:cxn modelId="{E8293233-59E7-4D22-AFD6-C35C54157851}" type="presOf" srcId="{5E0839F0-8234-42BE-B1DA-105E07F110CF}" destId="{083ED9A1-7088-4AB0-9E3F-505F54D3F2C6}" srcOrd="1" destOrd="0" presId="urn:microsoft.com/office/officeart/2005/8/layout/cycle2"/>
    <dgm:cxn modelId="{3B207FBE-2502-483A-B1D1-7DB43E833ED8}" type="presOf" srcId="{ADAF0FA2-AFF1-4B29-B9BC-675A932C15DE}" destId="{9487543B-1EA1-4A87-86FB-977D9715AE28}" srcOrd="0" destOrd="0" presId="urn:microsoft.com/office/officeart/2005/8/layout/cycle2"/>
    <dgm:cxn modelId="{29EC1A4A-8799-4EF2-AD6C-4CCB66B5B8D7}" srcId="{FDB698A1-27B8-4480-8BA4-947EDE390D1A}" destId="{2ADA01AE-2C5E-405B-996A-86AB1EA8B376}" srcOrd="5" destOrd="0" parTransId="{E8B4640D-FFA5-454D-8E39-531451B54E8C}" sibTransId="{275F544B-76EF-44D4-9FBC-F642AE09A219}"/>
    <dgm:cxn modelId="{E26522E6-F4AD-405A-8FF6-03A59A5A2627}" type="presOf" srcId="{E0208043-C136-4F51-9BD1-2B6A5DA5B6B8}" destId="{8169553E-9AE7-4CC0-9300-2CF101BA242B}" srcOrd="0" destOrd="0" presId="urn:microsoft.com/office/officeart/2005/8/layout/cycle2"/>
    <dgm:cxn modelId="{DA7A3EF7-E630-49A9-BE18-6681BE81F52A}" type="presOf" srcId="{E0208043-C136-4F51-9BD1-2B6A5DA5B6B8}" destId="{668BBCFA-2CCD-409A-99F7-83626A3CD837}" srcOrd="1" destOrd="0" presId="urn:microsoft.com/office/officeart/2005/8/layout/cycle2"/>
    <dgm:cxn modelId="{C9D6CB88-722A-482A-987E-B46B92571C68}" type="presOf" srcId="{2ADA01AE-2C5E-405B-996A-86AB1EA8B376}" destId="{7BDB5FCE-64B3-405F-8A38-A3EFD556E2F6}" srcOrd="0" destOrd="0" presId="urn:microsoft.com/office/officeart/2005/8/layout/cycle2"/>
    <dgm:cxn modelId="{D61A35E8-E95F-4DD8-80A3-F4AFAEAC8BBB}" srcId="{FDB698A1-27B8-4480-8BA4-947EDE390D1A}" destId="{AFD859F0-F8D7-4D4A-AD91-B454687EC157}" srcOrd="2" destOrd="0" parTransId="{50A6425D-EAE0-45B4-BD97-F6F4BDF0094D}" sibTransId="{5A54EC1D-ABDE-4DB1-B783-C470F280CA2C}"/>
    <dgm:cxn modelId="{1360DC5A-B44B-4CC9-AC53-A16B0853297C}" type="presOf" srcId="{5A54EC1D-ABDE-4DB1-B783-C470F280CA2C}" destId="{AA5C0DF1-C05E-4FC0-97B1-9AA8C235E408}" srcOrd="0" destOrd="0" presId="urn:microsoft.com/office/officeart/2005/8/layout/cycle2"/>
    <dgm:cxn modelId="{9ED546B7-D1F9-488C-B21D-96222EAC04C2}" type="presOf" srcId="{FDB698A1-27B8-4480-8BA4-947EDE390D1A}" destId="{7AB6D682-6D55-479D-9161-1C223DAAF570}" srcOrd="0" destOrd="0" presId="urn:microsoft.com/office/officeart/2005/8/layout/cycle2"/>
    <dgm:cxn modelId="{50AE10CF-1E77-4619-A11B-60DC1EBA7A1D}" type="presOf" srcId="{92A325DE-3C1C-4E89-B2E5-29863ECB9590}" destId="{1E15BC5E-FE7A-46E2-8FDA-1D100F3307EA}" srcOrd="1" destOrd="0" presId="urn:microsoft.com/office/officeart/2005/8/layout/cycle2"/>
    <dgm:cxn modelId="{82B3C3B5-44C5-49BC-8CCC-2B6C7F65EAEB}" type="presOf" srcId="{969184B0-79AE-4CFC-A2C0-0E7E6B3A49DA}" destId="{63E2E9D4-A9D0-4419-A533-52A7F57CDBCD}" srcOrd="0" destOrd="0" presId="urn:microsoft.com/office/officeart/2005/8/layout/cycle2"/>
    <dgm:cxn modelId="{04A07A2B-F510-4D7D-BEF2-2D72CD57BD80}" type="presOf" srcId="{1FC30635-C1A8-440C-8892-9AF5ECC22D08}" destId="{D6EE8005-6C6F-4783-8393-DA60C2019117}" srcOrd="1" destOrd="0" presId="urn:microsoft.com/office/officeart/2005/8/layout/cycle2"/>
    <dgm:cxn modelId="{19A84E7B-A26D-4BD7-A7CD-A57B00CD2070}" type="presOf" srcId="{5E0839F0-8234-42BE-B1DA-105E07F110CF}" destId="{1E1EFF04-E9FF-4CB6-B9D2-51ADB21138D4}" srcOrd="0" destOrd="0" presId="urn:microsoft.com/office/officeart/2005/8/layout/cycle2"/>
    <dgm:cxn modelId="{CCA8134E-7FCA-4D12-A8BD-25266728ABAC}" type="presOf" srcId="{1FC30635-C1A8-440C-8892-9AF5ECC22D08}" destId="{E68CB528-250D-4A2D-B447-BCB37475B027}" srcOrd="0" destOrd="0" presId="urn:microsoft.com/office/officeart/2005/8/layout/cycle2"/>
    <dgm:cxn modelId="{DABD7D89-6B8D-4AA0-B665-CEB656FE9C35}" srcId="{FDB698A1-27B8-4480-8BA4-947EDE390D1A}" destId="{D352BBB8-A884-463B-81F5-62827597FBB2}" srcOrd="7" destOrd="0" parTransId="{907977DC-9805-47F7-81F9-E9056D665BFF}" sibTransId="{BBA3E35A-CAC5-4B87-88E7-8EAA966028D7}"/>
    <dgm:cxn modelId="{569E319C-CC2F-4D0E-AE7A-0EAD70A6722F}" type="presOf" srcId="{E61D750B-660D-4811-BA6F-AD98F274BAF7}" destId="{5BA9FEE7-ABDE-441A-98BB-1348CC9741B2}" srcOrd="0" destOrd="0" presId="urn:microsoft.com/office/officeart/2005/8/layout/cycle2"/>
    <dgm:cxn modelId="{EA8EEE15-EB48-4D81-80FD-FB5A25303141}" type="presOf" srcId="{92A325DE-3C1C-4E89-B2E5-29863ECB9590}" destId="{00DED893-D6E2-46E6-8CF9-D486BEE80BCE}" srcOrd="0" destOrd="0" presId="urn:microsoft.com/office/officeart/2005/8/layout/cycle2"/>
    <dgm:cxn modelId="{9E680600-0B72-4772-AC82-5ED8A0DC2BAF}" type="presOf" srcId="{35724444-0BEB-4D91-838F-77A3C4E538DA}" destId="{F3DE063C-94FC-47A4-9B9D-855317633DA1}" srcOrd="0" destOrd="0" presId="urn:microsoft.com/office/officeart/2005/8/layout/cycle2"/>
    <dgm:cxn modelId="{88E9DAE5-A826-41BC-8A02-D10B6BD00162}" srcId="{FDB698A1-27B8-4480-8BA4-947EDE390D1A}" destId="{2CCFEB07-F0B1-4F61-AAE3-B422F6B64764}" srcOrd="9" destOrd="0" parTransId="{7A3355F9-BD6D-440B-9C9D-5C9C7B8B66AF}" sibTransId="{35724444-0BEB-4D91-838F-77A3C4E538DA}"/>
    <dgm:cxn modelId="{0ECF6DBA-FFEA-4592-BE77-F767979E018B}" type="presOf" srcId="{2CCFEB07-F0B1-4F61-AAE3-B422F6B64764}" destId="{3741093F-A7D4-4B0F-A4BC-44BCB094DAC6}" srcOrd="0" destOrd="0" presId="urn:microsoft.com/office/officeart/2005/8/layout/cycle2"/>
    <dgm:cxn modelId="{28B027AB-B9EB-4F3A-8AB3-4D6450CD3957}" type="presOf" srcId="{5A54EC1D-ABDE-4DB1-B783-C470F280CA2C}" destId="{3AF61A35-A26C-4AE5-9A91-B96C200520C6}" srcOrd="1" destOrd="0" presId="urn:microsoft.com/office/officeart/2005/8/layout/cycle2"/>
    <dgm:cxn modelId="{BFE9B78D-4261-4B7B-8E90-C291732577BE}" type="presOf" srcId="{BBA3E35A-CAC5-4B87-88E7-8EAA966028D7}" destId="{BBBE1B84-552F-43D9-92F1-5A8F066FACD8}" srcOrd="1" destOrd="0" presId="urn:microsoft.com/office/officeart/2005/8/layout/cycle2"/>
    <dgm:cxn modelId="{EE93A2DA-8021-416E-B960-530EE87079FE}" type="presOf" srcId="{AFD859F0-F8D7-4D4A-AD91-B454687EC157}" destId="{538DC3D0-9838-4B68-9B39-6B5A83FE8FF7}" srcOrd="0" destOrd="0" presId="urn:microsoft.com/office/officeart/2005/8/layout/cycle2"/>
    <dgm:cxn modelId="{5369026B-503F-423D-8E3F-52351FD2ED26}" srcId="{FDB698A1-27B8-4480-8BA4-947EDE390D1A}" destId="{7BE893EC-3087-4CED-97BE-7BF71E2870A7}" srcOrd="1" destOrd="0" parTransId="{B8558C31-F05A-4457-B82A-D7DB97F4D0E6}" sibTransId="{5E0839F0-8234-42BE-B1DA-105E07F110CF}"/>
    <dgm:cxn modelId="{1B19B546-6376-4EDF-B00C-18DFCF39A22C}" type="presOf" srcId="{8E15D7CF-906B-4653-A037-34A96BAE7D3B}" destId="{62DD34D7-4329-45BC-906F-E984F5692E0F}" srcOrd="0" destOrd="0" presId="urn:microsoft.com/office/officeart/2005/8/layout/cycle2"/>
    <dgm:cxn modelId="{BD16CDDF-79C9-4561-A5F7-0326D90B0C0F}" type="presOf" srcId="{291C7A20-B4AF-4BDC-963D-B4FA0A0518C9}" destId="{7E1FE737-D7AF-4D06-9177-021A2D737D48}" srcOrd="0" destOrd="0" presId="urn:microsoft.com/office/officeart/2005/8/layout/cycle2"/>
    <dgm:cxn modelId="{77400F07-3CA9-4BB6-9D90-4609028FBBBD}" srcId="{FDB698A1-27B8-4480-8BA4-947EDE390D1A}" destId="{D4CD1E05-1B5E-403F-B8E8-B4A905626E49}" srcOrd="6" destOrd="0" parTransId="{97C6A62B-9F43-427F-B9A9-4179F665D061}" sibTransId="{E0208043-C136-4F51-9BD1-2B6A5DA5B6B8}"/>
    <dgm:cxn modelId="{26C0C6CB-25B5-490A-82FB-8625123DAFE7}" type="presParOf" srcId="{7AB6D682-6D55-479D-9161-1C223DAAF570}" destId="{5BA9FEE7-ABDE-441A-98BB-1348CC9741B2}" srcOrd="0" destOrd="0" presId="urn:microsoft.com/office/officeart/2005/8/layout/cycle2"/>
    <dgm:cxn modelId="{03E41853-C8F8-4F9D-883C-C0C964C38CC0}" type="presParOf" srcId="{7AB6D682-6D55-479D-9161-1C223DAAF570}" destId="{9487543B-1EA1-4A87-86FB-977D9715AE28}" srcOrd="1" destOrd="0" presId="urn:microsoft.com/office/officeart/2005/8/layout/cycle2"/>
    <dgm:cxn modelId="{6DA149CA-0451-4DFD-81DA-3DC4D8D48083}" type="presParOf" srcId="{9487543B-1EA1-4A87-86FB-977D9715AE28}" destId="{B0A9AC88-0297-4578-8D97-F29E02F2A868}" srcOrd="0" destOrd="0" presId="urn:microsoft.com/office/officeart/2005/8/layout/cycle2"/>
    <dgm:cxn modelId="{2CC442EE-2A8E-45A9-BA70-D2974D63877F}" type="presParOf" srcId="{7AB6D682-6D55-479D-9161-1C223DAAF570}" destId="{605DA056-A83A-4ABF-95A5-B4A43BB9CC26}" srcOrd="2" destOrd="0" presId="urn:microsoft.com/office/officeart/2005/8/layout/cycle2"/>
    <dgm:cxn modelId="{88B0CB90-4E17-4117-BEFE-20C36D68CF52}" type="presParOf" srcId="{7AB6D682-6D55-479D-9161-1C223DAAF570}" destId="{1E1EFF04-E9FF-4CB6-B9D2-51ADB21138D4}" srcOrd="3" destOrd="0" presId="urn:microsoft.com/office/officeart/2005/8/layout/cycle2"/>
    <dgm:cxn modelId="{F508AF20-28ED-43EE-81A7-930FCC133D8F}" type="presParOf" srcId="{1E1EFF04-E9FF-4CB6-B9D2-51ADB21138D4}" destId="{083ED9A1-7088-4AB0-9E3F-505F54D3F2C6}" srcOrd="0" destOrd="0" presId="urn:microsoft.com/office/officeart/2005/8/layout/cycle2"/>
    <dgm:cxn modelId="{646DA80F-5C7F-48B3-BBC5-E06154BE8863}" type="presParOf" srcId="{7AB6D682-6D55-479D-9161-1C223DAAF570}" destId="{538DC3D0-9838-4B68-9B39-6B5A83FE8FF7}" srcOrd="4" destOrd="0" presId="urn:microsoft.com/office/officeart/2005/8/layout/cycle2"/>
    <dgm:cxn modelId="{910545A6-5DB1-4864-A0B3-9A156B072D28}" type="presParOf" srcId="{7AB6D682-6D55-479D-9161-1C223DAAF570}" destId="{AA5C0DF1-C05E-4FC0-97B1-9AA8C235E408}" srcOrd="5" destOrd="0" presId="urn:microsoft.com/office/officeart/2005/8/layout/cycle2"/>
    <dgm:cxn modelId="{1DC5B005-CE66-4DD9-B00D-2AF4CA795B69}" type="presParOf" srcId="{AA5C0DF1-C05E-4FC0-97B1-9AA8C235E408}" destId="{3AF61A35-A26C-4AE5-9A91-B96C200520C6}" srcOrd="0" destOrd="0" presId="urn:microsoft.com/office/officeart/2005/8/layout/cycle2"/>
    <dgm:cxn modelId="{A7EC504F-5A2C-4E0F-B887-7A05D91E18D0}" type="presParOf" srcId="{7AB6D682-6D55-479D-9161-1C223DAAF570}" destId="{63E2E9D4-A9D0-4419-A533-52A7F57CDBCD}" srcOrd="6" destOrd="0" presId="urn:microsoft.com/office/officeart/2005/8/layout/cycle2"/>
    <dgm:cxn modelId="{590A5795-CD2C-47EF-B80F-EDB7CBBC8E67}" type="presParOf" srcId="{7AB6D682-6D55-479D-9161-1C223DAAF570}" destId="{E68CB528-250D-4A2D-B447-BCB37475B027}" srcOrd="7" destOrd="0" presId="urn:microsoft.com/office/officeart/2005/8/layout/cycle2"/>
    <dgm:cxn modelId="{E1FFA2DB-A834-43EB-958A-42DDD83A155F}" type="presParOf" srcId="{E68CB528-250D-4A2D-B447-BCB37475B027}" destId="{D6EE8005-6C6F-4783-8393-DA60C2019117}" srcOrd="0" destOrd="0" presId="urn:microsoft.com/office/officeart/2005/8/layout/cycle2"/>
    <dgm:cxn modelId="{F6CC227E-1D93-4200-BB41-57A6FBB3B4B9}" type="presParOf" srcId="{7AB6D682-6D55-479D-9161-1C223DAAF570}" destId="{62DD34D7-4329-45BC-906F-E984F5692E0F}" srcOrd="8" destOrd="0" presId="urn:microsoft.com/office/officeart/2005/8/layout/cycle2"/>
    <dgm:cxn modelId="{16C7C243-1CB7-4561-8E34-683971A8B99B}" type="presParOf" srcId="{7AB6D682-6D55-479D-9161-1C223DAAF570}" destId="{00DED893-D6E2-46E6-8CF9-D486BEE80BCE}" srcOrd="9" destOrd="0" presId="urn:microsoft.com/office/officeart/2005/8/layout/cycle2"/>
    <dgm:cxn modelId="{26654411-41E0-42D9-BD82-5705C05FA4DE}" type="presParOf" srcId="{00DED893-D6E2-46E6-8CF9-D486BEE80BCE}" destId="{1E15BC5E-FE7A-46E2-8FDA-1D100F3307EA}" srcOrd="0" destOrd="0" presId="urn:microsoft.com/office/officeart/2005/8/layout/cycle2"/>
    <dgm:cxn modelId="{FA6AF0D2-E89D-4335-ABD0-C156E2CD8015}" type="presParOf" srcId="{7AB6D682-6D55-479D-9161-1C223DAAF570}" destId="{7BDB5FCE-64B3-405F-8A38-A3EFD556E2F6}" srcOrd="10" destOrd="0" presId="urn:microsoft.com/office/officeart/2005/8/layout/cycle2"/>
    <dgm:cxn modelId="{E671B0E2-FB2E-46A8-A7DD-67FE531B44DC}" type="presParOf" srcId="{7AB6D682-6D55-479D-9161-1C223DAAF570}" destId="{CDB91E0E-E8DC-4ACD-A650-4F1FECE10377}" srcOrd="11" destOrd="0" presId="urn:microsoft.com/office/officeart/2005/8/layout/cycle2"/>
    <dgm:cxn modelId="{7DEFA2BF-A404-4F8F-9D99-E591473B12FC}" type="presParOf" srcId="{CDB91E0E-E8DC-4ACD-A650-4F1FECE10377}" destId="{6A19D6EC-0444-402D-97DD-4A4489A2ACA0}" srcOrd="0" destOrd="0" presId="urn:microsoft.com/office/officeart/2005/8/layout/cycle2"/>
    <dgm:cxn modelId="{30B2275B-509F-4BDE-9190-FFE4A6498AA3}" type="presParOf" srcId="{7AB6D682-6D55-479D-9161-1C223DAAF570}" destId="{7CBF30C9-9C7F-4E39-9291-BF19566FA392}" srcOrd="12" destOrd="0" presId="urn:microsoft.com/office/officeart/2005/8/layout/cycle2"/>
    <dgm:cxn modelId="{07CF9521-2F7A-4A4A-9D49-F74FCCDFDB28}" type="presParOf" srcId="{7AB6D682-6D55-479D-9161-1C223DAAF570}" destId="{8169553E-9AE7-4CC0-9300-2CF101BA242B}" srcOrd="13" destOrd="0" presId="urn:microsoft.com/office/officeart/2005/8/layout/cycle2"/>
    <dgm:cxn modelId="{A1D87EC4-16F7-4793-95F4-FD69B291A1E0}" type="presParOf" srcId="{8169553E-9AE7-4CC0-9300-2CF101BA242B}" destId="{668BBCFA-2CCD-409A-99F7-83626A3CD837}" srcOrd="0" destOrd="0" presId="urn:microsoft.com/office/officeart/2005/8/layout/cycle2"/>
    <dgm:cxn modelId="{B1D8D498-AD0F-422C-98C1-F9F7F6099148}" type="presParOf" srcId="{7AB6D682-6D55-479D-9161-1C223DAAF570}" destId="{B75879ED-21AE-4CB2-81E1-7AD3257A1989}" srcOrd="14" destOrd="0" presId="urn:microsoft.com/office/officeart/2005/8/layout/cycle2"/>
    <dgm:cxn modelId="{5337CFDE-7D78-4406-9F73-CCAA83CE24F1}" type="presParOf" srcId="{7AB6D682-6D55-479D-9161-1C223DAAF570}" destId="{7BB46A1D-7305-46C1-9835-6BDAD6A5CA98}" srcOrd="15" destOrd="0" presId="urn:microsoft.com/office/officeart/2005/8/layout/cycle2"/>
    <dgm:cxn modelId="{710364B0-8CFF-4A78-BC7C-1105FBC11926}" type="presParOf" srcId="{7BB46A1D-7305-46C1-9835-6BDAD6A5CA98}" destId="{BBBE1B84-552F-43D9-92F1-5A8F066FACD8}" srcOrd="0" destOrd="0" presId="urn:microsoft.com/office/officeart/2005/8/layout/cycle2"/>
    <dgm:cxn modelId="{11E28599-A707-42D6-B60B-BE98C063A7F7}" type="presParOf" srcId="{7AB6D682-6D55-479D-9161-1C223DAAF570}" destId="{40567101-86A0-4109-BFAA-147F6C4AB749}" srcOrd="16" destOrd="0" presId="urn:microsoft.com/office/officeart/2005/8/layout/cycle2"/>
    <dgm:cxn modelId="{AF383D82-DABF-43AF-BBBF-067B2F75E861}" type="presParOf" srcId="{7AB6D682-6D55-479D-9161-1C223DAAF570}" destId="{7E1FE737-D7AF-4D06-9177-021A2D737D48}" srcOrd="17" destOrd="0" presId="urn:microsoft.com/office/officeart/2005/8/layout/cycle2"/>
    <dgm:cxn modelId="{E6D048DA-18A2-4AFF-8F75-92C1E2257656}" type="presParOf" srcId="{7E1FE737-D7AF-4D06-9177-021A2D737D48}" destId="{C3770743-8650-44DA-BA6F-D9A1AC0A83C2}" srcOrd="0" destOrd="0" presId="urn:microsoft.com/office/officeart/2005/8/layout/cycle2"/>
    <dgm:cxn modelId="{08C1383C-B7B6-4B21-B249-78A778F8833F}" type="presParOf" srcId="{7AB6D682-6D55-479D-9161-1C223DAAF570}" destId="{3741093F-A7D4-4B0F-A4BC-44BCB094DAC6}" srcOrd="18" destOrd="0" presId="urn:microsoft.com/office/officeart/2005/8/layout/cycle2"/>
    <dgm:cxn modelId="{30FAE797-593C-4B32-9143-D257353DC578}" type="presParOf" srcId="{7AB6D682-6D55-479D-9161-1C223DAAF570}" destId="{F3DE063C-94FC-47A4-9B9D-855317633DA1}" srcOrd="19" destOrd="0" presId="urn:microsoft.com/office/officeart/2005/8/layout/cycle2"/>
    <dgm:cxn modelId="{CE3C7B46-B4BE-47A5-810A-33F492F52EB6}" type="presParOf" srcId="{F3DE063C-94FC-47A4-9B9D-855317633DA1}" destId="{811F4D44-C184-4DF9-9421-9304138259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C89F71-02BB-4EAE-8AFB-F95138AF28F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5552706-2911-4AD8-ACC2-74C4EB987AF2}">
      <dgm:prSet phldrT="[نص]"/>
      <dgm:spPr/>
      <dgm:t>
        <a:bodyPr/>
        <a:lstStyle/>
        <a:p>
          <a:pPr rtl="1"/>
          <a:r>
            <a:rPr lang="ar-SA" b="1" dirty="0" smtClean="0"/>
            <a:t>انتهاك الخصوصية</a:t>
          </a:r>
          <a:endParaRPr lang="ar-SA" b="1" dirty="0"/>
        </a:p>
      </dgm:t>
    </dgm:pt>
    <dgm:pt modelId="{A460CC2E-978E-459F-B589-885309D70745}" type="parTrans" cxnId="{F558B6E3-943A-41B0-BDC9-F7016609C91F}">
      <dgm:prSet/>
      <dgm:spPr/>
      <dgm:t>
        <a:bodyPr/>
        <a:lstStyle/>
        <a:p>
          <a:pPr rtl="1"/>
          <a:endParaRPr lang="ar-SA"/>
        </a:p>
      </dgm:t>
    </dgm:pt>
    <dgm:pt modelId="{90916E6B-11F9-48A6-A66E-37FA2A90C7DC}" type="sibTrans" cxnId="{F558B6E3-943A-41B0-BDC9-F7016609C91F}">
      <dgm:prSet/>
      <dgm:spPr/>
      <dgm:t>
        <a:bodyPr/>
        <a:lstStyle/>
        <a:p>
          <a:pPr rtl="1"/>
          <a:endParaRPr lang="ar-SA"/>
        </a:p>
      </dgm:t>
    </dgm:pt>
    <dgm:pt modelId="{827EA258-7A74-46B0-A93B-87B765784832}">
      <dgm:prSet phldrT="[نص]"/>
      <dgm:spPr/>
      <dgm:t>
        <a:bodyPr/>
        <a:lstStyle/>
        <a:p>
          <a:pPr rtl="1"/>
          <a:r>
            <a:rPr lang="ar-SA" b="1" dirty="0" smtClean="0"/>
            <a:t>العزلة الاجتماعية</a:t>
          </a:r>
          <a:endParaRPr lang="ar-SA" b="1" dirty="0"/>
        </a:p>
      </dgm:t>
    </dgm:pt>
    <dgm:pt modelId="{38D9DE79-E001-4D84-824F-50DF5AAE0A1D}" type="parTrans" cxnId="{B0FEFD77-7644-43B4-9A99-F3748ECE71C2}">
      <dgm:prSet/>
      <dgm:spPr/>
      <dgm:t>
        <a:bodyPr/>
        <a:lstStyle/>
        <a:p>
          <a:pPr rtl="1"/>
          <a:endParaRPr lang="ar-SA"/>
        </a:p>
      </dgm:t>
    </dgm:pt>
    <dgm:pt modelId="{0934F992-73D5-487C-9B9A-3E5CC3FDFB71}" type="sibTrans" cxnId="{B0FEFD77-7644-43B4-9A99-F3748ECE71C2}">
      <dgm:prSet/>
      <dgm:spPr/>
      <dgm:t>
        <a:bodyPr/>
        <a:lstStyle/>
        <a:p>
          <a:pPr rtl="1"/>
          <a:endParaRPr lang="ar-SA"/>
        </a:p>
      </dgm:t>
    </dgm:pt>
    <dgm:pt modelId="{F174AF01-2C6A-4741-8FC3-899C7935EDEA}">
      <dgm:prSet phldrT="[نص]"/>
      <dgm:spPr/>
      <dgm:t>
        <a:bodyPr/>
        <a:lstStyle/>
        <a:p>
          <a:pPr rtl="1"/>
          <a:r>
            <a:rPr lang="ar-SA" b="1" dirty="0" smtClean="0"/>
            <a:t>المشاكل النفسية</a:t>
          </a:r>
          <a:endParaRPr lang="ar-SA" b="1" dirty="0"/>
        </a:p>
      </dgm:t>
    </dgm:pt>
    <dgm:pt modelId="{191CF638-95BE-424B-8C6B-E55BBB826416}" type="parTrans" cxnId="{1EA8BE64-E57C-4892-99F1-C77E1D1914CE}">
      <dgm:prSet/>
      <dgm:spPr/>
      <dgm:t>
        <a:bodyPr/>
        <a:lstStyle/>
        <a:p>
          <a:pPr rtl="1"/>
          <a:endParaRPr lang="ar-SA"/>
        </a:p>
      </dgm:t>
    </dgm:pt>
    <dgm:pt modelId="{D2DF0148-ACD1-463C-B5B1-75814A7F8D2B}" type="sibTrans" cxnId="{1EA8BE64-E57C-4892-99F1-C77E1D1914CE}">
      <dgm:prSet/>
      <dgm:spPr/>
      <dgm:t>
        <a:bodyPr/>
        <a:lstStyle/>
        <a:p>
          <a:pPr rtl="1"/>
          <a:endParaRPr lang="ar-SA"/>
        </a:p>
      </dgm:t>
    </dgm:pt>
    <dgm:pt modelId="{31130DD2-BAF2-44B1-B4A8-A94AADCB5B73}">
      <dgm:prSet phldrT="[نص]"/>
      <dgm:spPr/>
      <dgm:t>
        <a:bodyPr/>
        <a:lstStyle/>
        <a:p>
          <a:pPr rtl="1"/>
          <a:r>
            <a:rPr lang="ar-SA" b="1" dirty="0" smtClean="0"/>
            <a:t>الابتزاز</a:t>
          </a:r>
          <a:endParaRPr lang="ar-SA" b="1" dirty="0"/>
        </a:p>
      </dgm:t>
    </dgm:pt>
    <dgm:pt modelId="{CBA3804F-185C-4FA7-A516-D00AF1884D28}" type="parTrans" cxnId="{03DFB5D5-A9D1-4CFA-A5D8-9A4BDB6AE615}">
      <dgm:prSet/>
      <dgm:spPr/>
      <dgm:t>
        <a:bodyPr/>
        <a:lstStyle/>
        <a:p>
          <a:pPr rtl="1"/>
          <a:endParaRPr lang="ar-SA"/>
        </a:p>
      </dgm:t>
    </dgm:pt>
    <dgm:pt modelId="{DB6C3366-9A21-44E4-9BF4-741B7601F558}" type="sibTrans" cxnId="{03DFB5D5-A9D1-4CFA-A5D8-9A4BDB6AE615}">
      <dgm:prSet/>
      <dgm:spPr/>
      <dgm:t>
        <a:bodyPr/>
        <a:lstStyle/>
        <a:p>
          <a:pPr rtl="1"/>
          <a:endParaRPr lang="ar-SA"/>
        </a:p>
      </dgm:t>
    </dgm:pt>
    <dgm:pt modelId="{574A370A-97E8-450F-ACEB-EAF0F8B51427}">
      <dgm:prSet phldrT="[نص]"/>
      <dgm:spPr/>
      <dgm:t>
        <a:bodyPr/>
        <a:lstStyle/>
        <a:p>
          <a:pPr rtl="1"/>
          <a:r>
            <a:rPr lang="ar-SA" b="1" dirty="0" smtClean="0"/>
            <a:t>الإشاعات</a:t>
          </a:r>
          <a:endParaRPr lang="ar-SA" b="1" dirty="0"/>
        </a:p>
      </dgm:t>
    </dgm:pt>
    <dgm:pt modelId="{244F3B38-3FF1-45CE-B3B8-813647C1FCF8}" type="parTrans" cxnId="{B0DD1612-E4D6-4442-81BE-230807724330}">
      <dgm:prSet/>
      <dgm:spPr/>
      <dgm:t>
        <a:bodyPr/>
        <a:lstStyle/>
        <a:p>
          <a:pPr rtl="1"/>
          <a:endParaRPr lang="ar-SA"/>
        </a:p>
      </dgm:t>
    </dgm:pt>
    <dgm:pt modelId="{E50F2B6E-22FD-407B-B33A-9ECC8743A4B2}" type="sibTrans" cxnId="{B0DD1612-E4D6-4442-81BE-230807724330}">
      <dgm:prSet/>
      <dgm:spPr/>
      <dgm:t>
        <a:bodyPr/>
        <a:lstStyle/>
        <a:p>
          <a:pPr rtl="1"/>
          <a:endParaRPr lang="ar-SA"/>
        </a:p>
      </dgm:t>
    </dgm:pt>
    <dgm:pt modelId="{F5A516A2-5631-4835-A855-5FBBAB743CB4}">
      <dgm:prSet phldrT="[نص]"/>
      <dgm:spPr/>
      <dgm:t>
        <a:bodyPr/>
        <a:lstStyle/>
        <a:p>
          <a:pPr rtl="1"/>
          <a:r>
            <a:rPr lang="ar-SA" b="1" dirty="0" smtClean="0"/>
            <a:t>ضياع الوقت</a:t>
          </a:r>
          <a:endParaRPr lang="ar-SA" b="1" dirty="0"/>
        </a:p>
      </dgm:t>
    </dgm:pt>
    <dgm:pt modelId="{EB0BB3C0-0D2F-4094-8B2A-2649090C03FF}" type="parTrans" cxnId="{B59810F8-90CC-4ECA-9D91-1DEA88CE9FC4}">
      <dgm:prSet/>
      <dgm:spPr/>
      <dgm:t>
        <a:bodyPr/>
        <a:lstStyle/>
        <a:p>
          <a:pPr rtl="1"/>
          <a:endParaRPr lang="ar-SA"/>
        </a:p>
      </dgm:t>
    </dgm:pt>
    <dgm:pt modelId="{401BAF72-9CA4-4348-8EFD-A4EEDC070A70}" type="sibTrans" cxnId="{B59810F8-90CC-4ECA-9D91-1DEA88CE9FC4}">
      <dgm:prSet/>
      <dgm:spPr/>
      <dgm:t>
        <a:bodyPr/>
        <a:lstStyle/>
        <a:p>
          <a:pPr rtl="1"/>
          <a:endParaRPr lang="ar-SA"/>
        </a:p>
      </dgm:t>
    </dgm:pt>
    <dgm:pt modelId="{9F91146D-C3EC-4138-B8C3-5A2BEE69902C}">
      <dgm:prSet phldrT="[نص]"/>
      <dgm:spPr/>
      <dgm:t>
        <a:bodyPr/>
        <a:lstStyle/>
        <a:p>
          <a:pPr rtl="1"/>
          <a:r>
            <a:rPr lang="ar-SA" b="1" dirty="0" smtClean="0"/>
            <a:t>اضطراب النوم</a:t>
          </a:r>
          <a:endParaRPr lang="ar-SA" b="1" dirty="0"/>
        </a:p>
      </dgm:t>
    </dgm:pt>
    <dgm:pt modelId="{175B145C-23FF-442C-BA16-FC1DA9D4E19C}" type="parTrans" cxnId="{ECE3F8A3-EB12-4362-8799-B21025E8BAD6}">
      <dgm:prSet/>
      <dgm:spPr/>
      <dgm:t>
        <a:bodyPr/>
        <a:lstStyle/>
        <a:p>
          <a:pPr rtl="1"/>
          <a:endParaRPr lang="ar-SA"/>
        </a:p>
      </dgm:t>
    </dgm:pt>
    <dgm:pt modelId="{56C29D76-94B7-4B74-AAE9-9CD8BBF82A8B}" type="sibTrans" cxnId="{ECE3F8A3-EB12-4362-8799-B21025E8BAD6}">
      <dgm:prSet/>
      <dgm:spPr/>
      <dgm:t>
        <a:bodyPr/>
        <a:lstStyle/>
        <a:p>
          <a:pPr rtl="1"/>
          <a:endParaRPr lang="ar-SA"/>
        </a:p>
      </dgm:t>
    </dgm:pt>
    <dgm:pt modelId="{4768F28D-B04D-4505-ADF7-5FEDA17BA258}">
      <dgm:prSet phldrT="[نص]"/>
      <dgm:spPr/>
      <dgm:t>
        <a:bodyPr/>
        <a:lstStyle/>
        <a:p>
          <a:pPr rtl="1"/>
          <a:r>
            <a:rPr lang="ar-SA" b="1" dirty="0" smtClean="0"/>
            <a:t>الإدمان الرقمي</a:t>
          </a:r>
          <a:endParaRPr lang="ar-SA" b="1" dirty="0"/>
        </a:p>
      </dgm:t>
    </dgm:pt>
    <dgm:pt modelId="{5953825E-B544-4156-B9FE-1C36A59C1231}" type="parTrans" cxnId="{7394EA23-5FED-4221-8329-6BBDD8D40199}">
      <dgm:prSet/>
      <dgm:spPr/>
      <dgm:t>
        <a:bodyPr/>
        <a:lstStyle/>
        <a:p>
          <a:pPr rtl="1"/>
          <a:endParaRPr lang="ar-SA"/>
        </a:p>
      </dgm:t>
    </dgm:pt>
    <dgm:pt modelId="{4BAFE666-3A4E-45EE-8669-4120B78B71F1}" type="sibTrans" cxnId="{7394EA23-5FED-4221-8329-6BBDD8D40199}">
      <dgm:prSet/>
      <dgm:spPr/>
      <dgm:t>
        <a:bodyPr/>
        <a:lstStyle/>
        <a:p>
          <a:pPr rtl="1"/>
          <a:endParaRPr lang="ar-SA"/>
        </a:p>
      </dgm:t>
    </dgm:pt>
    <dgm:pt modelId="{CE7160F9-46DA-4921-BF7F-DC601952D860}">
      <dgm:prSet phldrT="[نص]"/>
      <dgm:spPr/>
      <dgm:t>
        <a:bodyPr/>
        <a:lstStyle/>
        <a:p>
          <a:pPr rtl="1"/>
          <a:r>
            <a:rPr lang="ar-SA" b="1" dirty="0" smtClean="0"/>
            <a:t>المقارنة</a:t>
          </a:r>
          <a:endParaRPr lang="ar-SA" b="1" dirty="0"/>
        </a:p>
      </dgm:t>
    </dgm:pt>
    <dgm:pt modelId="{D2B33EB6-A8CD-45D6-A201-AB4889709AED}" type="parTrans" cxnId="{F46673A2-21A6-4C81-8A19-9638DF70E2CA}">
      <dgm:prSet/>
      <dgm:spPr/>
      <dgm:t>
        <a:bodyPr/>
        <a:lstStyle/>
        <a:p>
          <a:pPr rtl="1"/>
          <a:endParaRPr lang="ar-SA"/>
        </a:p>
      </dgm:t>
    </dgm:pt>
    <dgm:pt modelId="{19F7BE79-C637-44CC-A15C-59A8E2B6E583}" type="sibTrans" cxnId="{F46673A2-21A6-4C81-8A19-9638DF70E2CA}">
      <dgm:prSet/>
      <dgm:spPr/>
      <dgm:t>
        <a:bodyPr/>
        <a:lstStyle/>
        <a:p>
          <a:pPr rtl="1"/>
          <a:endParaRPr lang="ar-SA"/>
        </a:p>
      </dgm:t>
    </dgm:pt>
    <dgm:pt modelId="{2202F057-45F4-48DF-9541-C70B17F198DA}">
      <dgm:prSet phldrT="[نص]"/>
      <dgm:spPr/>
      <dgm:t>
        <a:bodyPr/>
        <a:lstStyle/>
        <a:p>
          <a:pPr rtl="1"/>
          <a:r>
            <a:rPr lang="ar-SA" b="1" dirty="0" smtClean="0"/>
            <a:t>الانتحال</a:t>
          </a:r>
          <a:endParaRPr lang="ar-SA" b="1" dirty="0"/>
        </a:p>
      </dgm:t>
    </dgm:pt>
    <dgm:pt modelId="{E63C8964-3DCC-4CB6-8312-F87F693D0352}" type="parTrans" cxnId="{A053E8CE-1AF6-48D0-A014-36BEC230ECDD}">
      <dgm:prSet/>
      <dgm:spPr/>
      <dgm:t>
        <a:bodyPr/>
        <a:lstStyle/>
        <a:p>
          <a:pPr rtl="1"/>
          <a:endParaRPr lang="ar-SA"/>
        </a:p>
      </dgm:t>
    </dgm:pt>
    <dgm:pt modelId="{1B001440-73E1-4DE9-A929-C9E8CD28E799}" type="sibTrans" cxnId="{A053E8CE-1AF6-48D0-A014-36BEC230ECDD}">
      <dgm:prSet/>
      <dgm:spPr/>
      <dgm:t>
        <a:bodyPr/>
        <a:lstStyle/>
        <a:p>
          <a:pPr rtl="1"/>
          <a:endParaRPr lang="ar-SA"/>
        </a:p>
      </dgm:t>
    </dgm:pt>
    <dgm:pt modelId="{FBDAEF40-E444-47D1-BB5E-A3759023010F}">
      <dgm:prSet phldrT="[نص]"/>
      <dgm:spPr/>
      <dgm:t>
        <a:bodyPr/>
        <a:lstStyle/>
        <a:p>
          <a:pPr rtl="1"/>
          <a:r>
            <a:rPr lang="ar-SA" b="1" dirty="0" smtClean="0"/>
            <a:t>ضعف العربية</a:t>
          </a:r>
          <a:endParaRPr lang="ar-SA" b="1" dirty="0"/>
        </a:p>
      </dgm:t>
    </dgm:pt>
    <dgm:pt modelId="{EC7EADA7-F39F-46D8-A234-397B53A6A9D8}" type="parTrans" cxnId="{8FB50856-F962-4E14-966D-821CBA3781D5}">
      <dgm:prSet/>
      <dgm:spPr/>
      <dgm:t>
        <a:bodyPr/>
        <a:lstStyle/>
        <a:p>
          <a:pPr rtl="1"/>
          <a:endParaRPr lang="ar-SA"/>
        </a:p>
      </dgm:t>
    </dgm:pt>
    <dgm:pt modelId="{D886EE11-0EFA-4472-AE42-4EA72ECFCAB7}" type="sibTrans" cxnId="{8FB50856-F962-4E14-966D-821CBA3781D5}">
      <dgm:prSet/>
      <dgm:spPr/>
      <dgm:t>
        <a:bodyPr/>
        <a:lstStyle/>
        <a:p>
          <a:pPr rtl="1"/>
          <a:endParaRPr lang="ar-SA"/>
        </a:p>
      </dgm:t>
    </dgm:pt>
    <dgm:pt modelId="{8E2327AD-C15B-45A4-947C-78A13F41FE63}">
      <dgm:prSet phldrT="[نص]"/>
      <dgm:spPr/>
      <dgm:t>
        <a:bodyPr/>
        <a:lstStyle/>
        <a:p>
          <a:pPr rtl="1"/>
          <a:r>
            <a:rPr lang="ar-SA" b="1" dirty="0" smtClean="0"/>
            <a:t>غياب الهوية</a:t>
          </a:r>
          <a:endParaRPr lang="ar-SA" b="1" dirty="0"/>
        </a:p>
      </dgm:t>
    </dgm:pt>
    <dgm:pt modelId="{ECC00807-063F-47EA-B252-774DCCD3A861}" type="parTrans" cxnId="{AE3F4360-5864-471D-BBC5-3F5FE91ECD0A}">
      <dgm:prSet/>
      <dgm:spPr/>
      <dgm:t>
        <a:bodyPr/>
        <a:lstStyle/>
        <a:p>
          <a:pPr rtl="1"/>
          <a:endParaRPr lang="ar-SA"/>
        </a:p>
      </dgm:t>
    </dgm:pt>
    <dgm:pt modelId="{DA89C35C-3ABA-4342-A156-1550D1EF6BF1}" type="sibTrans" cxnId="{AE3F4360-5864-471D-BBC5-3F5FE91ECD0A}">
      <dgm:prSet/>
      <dgm:spPr/>
      <dgm:t>
        <a:bodyPr/>
        <a:lstStyle/>
        <a:p>
          <a:pPr rtl="1"/>
          <a:endParaRPr lang="ar-SA"/>
        </a:p>
      </dgm:t>
    </dgm:pt>
    <dgm:pt modelId="{374905FC-E7F4-4508-92CA-BED75A681B28}" type="pres">
      <dgm:prSet presAssocID="{79C89F71-02BB-4EAE-8AFB-F95138AF28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6DF929B-3C9E-4154-90E1-FBFDA04401E4}" type="pres">
      <dgm:prSet presAssocID="{79C89F71-02BB-4EAE-8AFB-F95138AF28F5}" presName="cycle" presStyleCnt="0"/>
      <dgm:spPr/>
    </dgm:pt>
    <dgm:pt modelId="{E7C15ABA-06A6-4324-8961-8FE99F695238}" type="pres">
      <dgm:prSet presAssocID="{05552706-2911-4AD8-ACC2-74C4EB987AF2}" presName="nodeFirst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91C5CA-9D7A-4389-A7E6-A0CCB28E6972}" type="pres">
      <dgm:prSet presAssocID="{90916E6B-11F9-48A6-A66E-37FA2A90C7DC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8C0E4615-6995-4B68-BC09-5F739512543B}" type="pres">
      <dgm:prSet presAssocID="{827EA258-7A74-46B0-A93B-87B765784832}" presName="nodeFollowingNodes" presStyleLbl="node1" presStyleIdx="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28DD8AB-CEB9-41A6-B361-D35039C1D101}" type="pres">
      <dgm:prSet presAssocID="{F174AF01-2C6A-4741-8FC3-899C7935EDEA}" presName="nodeFollowingNodes" presStyleLbl="node1" presStyleIdx="2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C7C9E3-A5D0-48A9-8868-ADEE49973812}" type="pres">
      <dgm:prSet presAssocID="{31130DD2-BAF2-44B1-B4A8-A94AADCB5B73}" presName="nodeFollowingNodes" presStyleLbl="node1" presStyleIdx="3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599E46-4417-4AB6-8F64-F70CE4339BA0}" type="pres">
      <dgm:prSet presAssocID="{574A370A-97E8-450F-ACEB-EAF0F8B51427}" presName="nodeFollowingNodes" presStyleLbl="node1" presStyleIdx="4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CF5872-ACD6-4026-9D59-A770D16F729D}" type="pres">
      <dgm:prSet presAssocID="{F5A516A2-5631-4835-A855-5FBBAB743CB4}" presName="nodeFollowingNodes" presStyleLbl="node1" presStyleIdx="5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ADCECC6-43BC-4E14-84FF-D4E603A8BAD6}" type="pres">
      <dgm:prSet presAssocID="{9F91146D-C3EC-4138-B8C3-5A2BEE69902C}" presName="nodeFollowingNodes" presStyleLbl="node1" presStyleIdx="6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3DDFA6-F663-427E-9569-03FB053ED5A8}" type="pres">
      <dgm:prSet presAssocID="{4768F28D-B04D-4505-ADF7-5FEDA17BA258}" presName="nodeFollowingNodes" presStyleLbl="node1" presStyleIdx="7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C0886E-925C-4E40-8D60-0E3C6A08ABCE}" type="pres">
      <dgm:prSet presAssocID="{CE7160F9-46DA-4921-BF7F-DC601952D860}" presName="nodeFollowingNodes" presStyleLbl="node1" presStyleIdx="8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FA5F02-014D-48F3-9A31-D918CBA30AEC}" type="pres">
      <dgm:prSet presAssocID="{2202F057-45F4-48DF-9541-C70B17F198DA}" presName="nodeFollowingNodes" presStyleLbl="node1" presStyleIdx="9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1323586-9602-4AE5-9067-1CDE96116FD6}" type="pres">
      <dgm:prSet presAssocID="{FBDAEF40-E444-47D1-BB5E-A3759023010F}" presName="nodeFollowingNodes" presStyleLbl="node1" presStyleIdx="1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E5169B0-7470-4FAF-81F9-07FC53A05D4D}" type="pres">
      <dgm:prSet presAssocID="{8E2327AD-C15B-45A4-947C-78A13F41FE63}" presName="nodeFollowingNodes" presStyleLbl="node1" presStyleIdx="1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F4F2DF9-898C-4E0A-9132-6C013292A409}" type="presOf" srcId="{F5A516A2-5631-4835-A855-5FBBAB743CB4}" destId="{E5CF5872-ACD6-4026-9D59-A770D16F729D}" srcOrd="0" destOrd="0" presId="urn:microsoft.com/office/officeart/2005/8/layout/cycle3"/>
    <dgm:cxn modelId="{C63FCA4F-4410-48BD-90E2-AEB11DB2D2EE}" type="presOf" srcId="{574A370A-97E8-450F-ACEB-EAF0F8B51427}" destId="{49599E46-4417-4AB6-8F64-F70CE4339BA0}" srcOrd="0" destOrd="0" presId="urn:microsoft.com/office/officeart/2005/8/layout/cycle3"/>
    <dgm:cxn modelId="{B7AF921E-B18B-48F1-913E-A018319B4349}" type="presOf" srcId="{9F91146D-C3EC-4138-B8C3-5A2BEE69902C}" destId="{DADCECC6-43BC-4E14-84FF-D4E603A8BAD6}" srcOrd="0" destOrd="0" presId="urn:microsoft.com/office/officeart/2005/8/layout/cycle3"/>
    <dgm:cxn modelId="{FC40C147-E805-4F71-8F8F-F82F4622A32B}" type="presOf" srcId="{90916E6B-11F9-48A6-A66E-37FA2A90C7DC}" destId="{AD91C5CA-9D7A-4389-A7E6-A0CCB28E6972}" srcOrd="0" destOrd="0" presId="urn:microsoft.com/office/officeart/2005/8/layout/cycle3"/>
    <dgm:cxn modelId="{4423F9B2-0E45-40D0-8FA8-CC1681F09977}" type="presOf" srcId="{FBDAEF40-E444-47D1-BB5E-A3759023010F}" destId="{E1323586-9602-4AE5-9067-1CDE96116FD6}" srcOrd="0" destOrd="0" presId="urn:microsoft.com/office/officeart/2005/8/layout/cycle3"/>
    <dgm:cxn modelId="{F46673A2-21A6-4C81-8A19-9638DF70E2CA}" srcId="{79C89F71-02BB-4EAE-8AFB-F95138AF28F5}" destId="{CE7160F9-46DA-4921-BF7F-DC601952D860}" srcOrd="8" destOrd="0" parTransId="{D2B33EB6-A8CD-45D6-A201-AB4889709AED}" sibTransId="{19F7BE79-C637-44CC-A15C-59A8E2B6E583}"/>
    <dgm:cxn modelId="{7394EA23-5FED-4221-8329-6BBDD8D40199}" srcId="{79C89F71-02BB-4EAE-8AFB-F95138AF28F5}" destId="{4768F28D-B04D-4505-ADF7-5FEDA17BA258}" srcOrd="7" destOrd="0" parTransId="{5953825E-B544-4156-B9FE-1C36A59C1231}" sibTransId="{4BAFE666-3A4E-45EE-8669-4120B78B71F1}"/>
    <dgm:cxn modelId="{CF12D8C5-AC9C-4F73-84EF-F238369FE775}" type="presOf" srcId="{79C89F71-02BB-4EAE-8AFB-F95138AF28F5}" destId="{374905FC-E7F4-4508-92CA-BED75A681B28}" srcOrd="0" destOrd="0" presId="urn:microsoft.com/office/officeart/2005/8/layout/cycle3"/>
    <dgm:cxn modelId="{AE3F4360-5864-471D-BBC5-3F5FE91ECD0A}" srcId="{79C89F71-02BB-4EAE-8AFB-F95138AF28F5}" destId="{8E2327AD-C15B-45A4-947C-78A13F41FE63}" srcOrd="11" destOrd="0" parTransId="{ECC00807-063F-47EA-B252-774DCCD3A861}" sibTransId="{DA89C35C-3ABA-4342-A156-1550D1EF6BF1}"/>
    <dgm:cxn modelId="{17CBCF23-4FDA-4905-ACAE-BCD749933A6C}" type="presOf" srcId="{05552706-2911-4AD8-ACC2-74C4EB987AF2}" destId="{E7C15ABA-06A6-4324-8961-8FE99F695238}" srcOrd="0" destOrd="0" presId="urn:microsoft.com/office/officeart/2005/8/layout/cycle3"/>
    <dgm:cxn modelId="{A8764133-F7FE-4325-B2DD-6D5762CDD2D6}" type="presOf" srcId="{31130DD2-BAF2-44B1-B4A8-A94AADCB5B73}" destId="{42C7C9E3-A5D0-48A9-8868-ADEE49973812}" srcOrd="0" destOrd="0" presId="urn:microsoft.com/office/officeart/2005/8/layout/cycle3"/>
    <dgm:cxn modelId="{4A15F7DF-086E-4971-BD24-9A3ED42519A2}" type="presOf" srcId="{F174AF01-2C6A-4741-8FC3-899C7935EDEA}" destId="{228DD8AB-CEB9-41A6-B361-D35039C1D101}" srcOrd="0" destOrd="0" presId="urn:microsoft.com/office/officeart/2005/8/layout/cycle3"/>
    <dgm:cxn modelId="{18D6CFC6-AD1D-463A-B0E1-3E54B9814A74}" type="presOf" srcId="{827EA258-7A74-46B0-A93B-87B765784832}" destId="{8C0E4615-6995-4B68-BC09-5F739512543B}" srcOrd="0" destOrd="0" presId="urn:microsoft.com/office/officeart/2005/8/layout/cycle3"/>
    <dgm:cxn modelId="{B0DD1612-E4D6-4442-81BE-230807724330}" srcId="{79C89F71-02BB-4EAE-8AFB-F95138AF28F5}" destId="{574A370A-97E8-450F-ACEB-EAF0F8B51427}" srcOrd="4" destOrd="0" parTransId="{244F3B38-3FF1-45CE-B3B8-813647C1FCF8}" sibTransId="{E50F2B6E-22FD-407B-B33A-9ECC8743A4B2}"/>
    <dgm:cxn modelId="{A053E8CE-1AF6-48D0-A014-36BEC230ECDD}" srcId="{79C89F71-02BB-4EAE-8AFB-F95138AF28F5}" destId="{2202F057-45F4-48DF-9541-C70B17F198DA}" srcOrd="9" destOrd="0" parTransId="{E63C8964-3DCC-4CB6-8312-F87F693D0352}" sibTransId="{1B001440-73E1-4DE9-A929-C9E8CD28E799}"/>
    <dgm:cxn modelId="{B0FEFD77-7644-43B4-9A99-F3748ECE71C2}" srcId="{79C89F71-02BB-4EAE-8AFB-F95138AF28F5}" destId="{827EA258-7A74-46B0-A93B-87B765784832}" srcOrd="1" destOrd="0" parTransId="{38D9DE79-E001-4D84-824F-50DF5AAE0A1D}" sibTransId="{0934F992-73D5-487C-9B9A-3E5CC3FDFB71}"/>
    <dgm:cxn modelId="{B59810F8-90CC-4ECA-9D91-1DEA88CE9FC4}" srcId="{79C89F71-02BB-4EAE-8AFB-F95138AF28F5}" destId="{F5A516A2-5631-4835-A855-5FBBAB743CB4}" srcOrd="5" destOrd="0" parTransId="{EB0BB3C0-0D2F-4094-8B2A-2649090C03FF}" sibTransId="{401BAF72-9CA4-4348-8EFD-A4EEDC070A70}"/>
    <dgm:cxn modelId="{33FF47BA-74F7-4B44-A8F2-7B60AA8ECE4C}" type="presOf" srcId="{2202F057-45F4-48DF-9541-C70B17F198DA}" destId="{0DFA5F02-014D-48F3-9A31-D918CBA30AEC}" srcOrd="0" destOrd="0" presId="urn:microsoft.com/office/officeart/2005/8/layout/cycle3"/>
    <dgm:cxn modelId="{1EA8BE64-E57C-4892-99F1-C77E1D1914CE}" srcId="{79C89F71-02BB-4EAE-8AFB-F95138AF28F5}" destId="{F174AF01-2C6A-4741-8FC3-899C7935EDEA}" srcOrd="2" destOrd="0" parTransId="{191CF638-95BE-424B-8C6B-E55BBB826416}" sibTransId="{D2DF0148-ACD1-463C-B5B1-75814A7F8D2B}"/>
    <dgm:cxn modelId="{A3B76BE2-90A2-4A8F-BBF7-2A0BFAE4E00D}" type="presOf" srcId="{4768F28D-B04D-4505-ADF7-5FEDA17BA258}" destId="{1D3DDFA6-F663-427E-9569-03FB053ED5A8}" srcOrd="0" destOrd="0" presId="urn:microsoft.com/office/officeart/2005/8/layout/cycle3"/>
    <dgm:cxn modelId="{ECE3F8A3-EB12-4362-8799-B21025E8BAD6}" srcId="{79C89F71-02BB-4EAE-8AFB-F95138AF28F5}" destId="{9F91146D-C3EC-4138-B8C3-5A2BEE69902C}" srcOrd="6" destOrd="0" parTransId="{175B145C-23FF-442C-BA16-FC1DA9D4E19C}" sibTransId="{56C29D76-94B7-4B74-AAE9-9CD8BBF82A8B}"/>
    <dgm:cxn modelId="{03DFB5D5-A9D1-4CFA-A5D8-9A4BDB6AE615}" srcId="{79C89F71-02BB-4EAE-8AFB-F95138AF28F5}" destId="{31130DD2-BAF2-44B1-B4A8-A94AADCB5B73}" srcOrd="3" destOrd="0" parTransId="{CBA3804F-185C-4FA7-A516-D00AF1884D28}" sibTransId="{DB6C3366-9A21-44E4-9BF4-741B7601F558}"/>
    <dgm:cxn modelId="{7F5584AD-D654-4E3C-9E29-8F071F13D308}" type="presOf" srcId="{CE7160F9-46DA-4921-BF7F-DC601952D860}" destId="{48C0886E-925C-4E40-8D60-0E3C6A08ABCE}" srcOrd="0" destOrd="0" presId="urn:microsoft.com/office/officeart/2005/8/layout/cycle3"/>
    <dgm:cxn modelId="{8FB50856-F962-4E14-966D-821CBA3781D5}" srcId="{79C89F71-02BB-4EAE-8AFB-F95138AF28F5}" destId="{FBDAEF40-E444-47D1-BB5E-A3759023010F}" srcOrd="10" destOrd="0" parTransId="{EC7EADA7-F39F-46D8-A234-397B53A6A9D8}" sibTransId="{D886EE11-0EFA-4472-AE42-4EA72ECFCAB7}"/>
    <dgm:cxn modelId="{31E0A910-6282-42C2-85E2-E3F0E96F87B3}" type="presOf" srcId="{8E2327AD-C15B-45A4-947C-78A13F41FE63}" destId="{BE5169B0-7470-4FAF-81F9-07FC53A05D4D}" srcOrd="0" destOrd="0" presId="urn:microsoft.com/office/officeart/2005/8/layout/cycle3"/>
    <dgm:cxn modelId="{F558B6E3-943A-41B0-BDC9-F7016609C91F}" srcId="{79C89F71-02BB-4EAE-8AFB-F95138AF28F5}" destId="{05552706-2911-4AD8-ACC2-74C4EB987AF2}" srcOrd="0" destOrd="0" parTransId="{A460CC2E-978E-459F-B589-885309D70745}" sibTransId="{90916E6B-11F9-48A6-A66E-37FA2A90C7DC}"/>
    <dgm:cxn modelId="{B52B4ACA-3A79-49B4-8677-D151859DA804}" type="presParOf" srcId="{374905FC-E7F4-4508-92CA-BED75A681B28}" destId="{46DF929B-3C9E-4154-90E1-FBFDA04401E4}" srcOrd="0" destOrd="0" presId="urn:microsoft.com/office/officeart/2005/8/layout/cycle3"/>
    <dgm:cxn modelId="{DC9A2DCB-D9FA-44A9-AD88-70C8D32B7CF9}" type="presParOf" srcId="{46DF929B-3C9E-4154-90E1-FBFDA04401E4}" destId="{E7C15ABA-06A6-4324-8961-8FE99F695238}" srcOrd="0" destOrd="0" presId="urn:microsoft.com/office/officeart/2005/8/layout/cycle3"/>
    <dgm:cxn modelId="{E31B7DA6-074B-4448-80EF-B7FEBCD0206A}" type="presParOf" srcId="{46DF929B-3C9E-4154-90E1-FBFDA04401E4}" destId="{AD91C5CA-9D7A-4389-A7E6-A0CCB28E6972}" srcOrd="1" destOrd="0" presId="urn:microsoft.com/office/officeart/2005/8/layout/cycle3"/>
    <dgm:cxn modelId="{3980D41B-2963-41CE-9B19-0884D344467D}" type="presParOf" srcId="{46DF929B-3C9E-4154-90E1-FBFDA04401E4}" destId="{8C0E4615-6995-4B68-BC09-5F739512543B}" srcOrd="2" destOrd="0" presId="urn:microsoft.com/office/officeart/2005/8/layout/cycle3"/>
    <dgm:cxn modelId="{A1429937-F73A-4F3D-A773-439948499EE6}" type="presParOf" srcId="{46DF929B-3C9E-4154-90E1-FBFDA04401E4}" destId="{228DD8AB-CEB9-41A6-B361-D35039C1D101}" srcOrd="3" destOrd="0" presId="urn:microsoft.com/office/officeart/2005/8/layout/cycle3"/>
    <dgm:cxn modelId="{1C856D93-0EC6-4E96-A08A-1263BC482A42}" type="presParOf" srcId="{46DF929B-3C9E-4154-90E1-FBFDA04401E4}" destId="{42C7C9E3-A5D0-48A9-8868-ADEE49973812}" srcOrd="4" destOrd="0" presId="urn:microsoft.com/office/officeart/2005/8/layout/cycle3"/>
    <dgm:cxn modelId="{20710F56-95AD-49AF-80F7-C3FAAD179FAB}" type="presParOf" srcId="{46DF929B-3C9E-4154-90E1-FBFDA04401E4}" destId="{49599E46-4417-4AB6-8F64-F70CE4339BA0}" srcOrd="5" destOrd="0" presId="urn:microsoft.com/office/officeart/2005/8/layout/cycle3"/>
    <dgm:cxn modelId="{ABF93C0C-7120-40D5-BBD7-6C9B3D226E8B}" type="presParOf" srcId="{46DF929B-3C9E-4154-90E1-FBFDA04401E4}" destId="{E5CF5872-ACD6-4026-9D59-A770D16F729D}" srcOrd="6" destOrd="0" presId="urn:microsoft.com/office/officeart/2005/8/layout/cycle3"/>
    <dgm:cxn modelId="{DF4001F4-83C6-4192-A405-8A5F4DCA9A30}" type="presParOf" srcId="{46DF929B-3C9E-4154-90E1-FBFDA04401E4}" destId="{DADCECC6-43BC-4E14-84FF-D4E603A8BAD6}" srcOrd="7" destOrd="0" presId="urn:microsoft.com/office/officeart/2005/8/layout/cycle3"/>
    <dgm:cxn modelId="{CD939BED-070A-4366-AD1F-070FD6EF9C4C}" type="presParOf" srcId="{46DF929B-3C9E-4154-90E1-FBFDA04401E4}" destId="{1D3DDFA6-F663-427E-9569-03FB053ED5A8}" srcOrd="8" destOrd="0" presId="urn:microsoft.com/office/officeart/2005/8/layout/cycle3"/>
    <dgm:cxn modelId="{C29F1F72-BAEB-4D70-B0B8-DB172903A5F9}" type="presParOf" srcId="{46DF929B-3C9E-4154-90E1-FBFDA04401E4}" destId="{48C0886E-925C-4E40-8D60-0E3C6A08ABCE}" srcOrd="9" destOrd="0" presId="urn:microsoft.com/office/officeart/2005/8/layout/cycle3"/>
    <dgm:cxn modelId="{1F2522CC-B030-416F-BA8D-CCCFF7C4E3E4}" type="presParOf" srcId="{46DF929B-3C9E-4154-90E1-FBFDA04401E4}" destId="{0DFA5F02-014D-48F3-9A31-D918CBA30AEC}" srcOrd="10" destOrd="0" presId="urn:microsoft.com/office/officeart/2005/8/layout/cycle3"/>
    <dgm:cxn modelId="{4CD7255C-591C-4CAC-B66E-BC7C82A99943}" type="presParOf" srcId="{46DF929B-3C9E-4154-90E1-FBFDA04401E4}" destId="{E1323586-9602-4AE5-9067-1CDE96116FD6}" srcOrd="11" destOrd="0" presId="urn:microsoft.com/office/officeart/2005/8/layout/cycle3"/>
    <dgm:cxn modelId="{75256066-EE91-476A-9686-F9BC16A1137A}" type="presParOf" srcId="{46DF929B-3C9E-4154-90E1-FBFDA04401E4}" destId="{BE5169B0-7470-4FAF-81F9-07FC53A05D4D}" srcOrd="12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99B43-4C89-438D-A84D-D6AD3AFB63CB}">
      <dsp:nvSpPr>
        <dsp:cNvPr id="0" name=""/>
        <dsp:cNvSpPr/>
      </dsp:nvSpPr>
      <dsp:spPr>
        <a:xfrm>
          <a:off x="3543523" y="2199"/>
          <a:ext cx="1085403" cy="70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/>
            <a:t>القدرة التكنولوجية</a:t>
          </a:r>
          <a:endParaRPr lang="ar-SA" sz="1600" b="1" kern="1200"/>
        </a:p>
      </dsp:txBody>
      <dsp:txXfrm>
        <a:off x="3577963" y="36639"/>
        <a:ext cx="1016523" cy="636632"/>
      </dsp:txXfrm>
    </dsp:sp>
    <dsp:sp modelId="{A23824DE-71A9-41C1-B811-63B5DB1014CA}">
      <dsp:nvSpPr>
        <dsp:cNvPr id="0" name=""/>
        <dsp:cNvSpPr/>
      </dsp:nvSpPr>
      <dsp:spPr>
        <a:xfrm>
          <a:off x="1145530" y="354955"/>
          <a:ext cx="5881389" cy="5881389"/>
        </a:xfrm>
        <a:custGeom>
          <a:avLst/>
          <a:gdLst/>
          <a:ahLst/>
          <a:cxnLst/>
          <a:rect l="0" t="0" r="0" b="0"/>
          <a:pathLst>
            <a:path>
              <a:moveTo>
                <a:pt x="3615114" y="78380"/>
              </a:moveTo>
              <a:arcTo wR="2940694" hR="2940694" stAng="16995494" swAng="4739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D344F-A001-4B72-ADC1-669C3FE8A273}">
      <dsp:nvSpPr>
        <dsp:cNvPr id="0" name=""/>
        <dsp:cNvSpPr/>
      </dsp:nvSpPr>
      <dsp:spPr>
        <a:xfrm>
          <a:off x="5272020" y="563821"/>
          <a:ext cx="1085403" cy="70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/>
            <a:t>مستقدم فعّال في الأنشطة</a:t>
          </a:r>
          <a:endParaRPr lang="en-US" sz="1600" b="1" kern="1200" dirty="0"/>
        </a:p>
      </dsp:txBody>
      <dsp:txXfrm>
        <a:off x="5306460" y="598261"/>
        <a:ext cx="1016523" cy="636632"/>
      </dsp:txXfrm>
    </dsp:sp>
    <dsp:sp modelId="{C5D01A88-9F2A-4EE2-8F77-D0957A69BD36}">
      <dsp:nvSpPr>
        <dsp:cNvPr id="0" name=""/>
        <dsp:cNvSpPr/>
      </dsp:nvSpPr>
      <dsp:spPr>
        <a:xfrm>
          <a:off x="1145530" y="354955"/>
          <a:ext cx="5881389" cy="5881389"/>
        </a:xfrm>
        <a:custGeom>
          <a:avLst/>
          <a:gdLst/>
          <a:ahLst/>
          <a:cxnLst/>
          <a:rect l="0" t="0" r="0" b="0"/>
          <a:pathLst>
            <a:path>
              <a:moveTo>
                <a:pt x="5195367" y="1052802"/>
              </a:moveTo>
              <a:arcTo wR="2940694" hR="2940694" stAng="19203584" swAng="6553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F4C27-F636-4A1A-A0F1-75817FD77A94}">
      <dsp:nvSpPr>
        <dsp:cNvPr id="0" name=""/>
        <dsp:cNvSpPr/>
      </dsp:nvSpPr>
      <dsp:spPr>
        <a:xfrm>
          <a:off x="6340290" y="2034169"/>
          <a:ext cx="1085403" cy="70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/>
            <a:t>مفكر ناقد</a:t>
          </a:r>
          <a:endParaRPr lang="en-US" sz="1600" b="1" kern="1200" dirty="0"/>
        </a:p>
      </dsp:txBody>
      <dsp:txXfrm>
        <a:off x="6374730" y="2068609"/>
        <a:ext cx="1016523" cy="636632"/>
      </dsp:txXfrm>
    </dsp:sp>
    <dsp:sp modelId="{A034E149-9FAE-41E9-8202-F3386F891CC6}">
      <dsp:nvSpPr>
        <dsp:cNvPr id="0" name=""/>
        <dsp:cNvSpPr/>
      </dsp:nvSpPr>
      <dsp:spPr>
        <a:xfrm>
          <a:off x="1145530" y="354955"/>
          <a:ext cx="5881389" cy="5881389"/>
        </a:xfrm>
        <a:custGeom>
          <a:avLst/>
          <a:gdLst/>
          <a:ahLst/>
          <a:cxnLst/>
          <a:rect l="0" t="0" r="0" b="0"/>
          <a:pathLst>
            <a:path>
              <a:moveTo>
                <a:pt x="5862106" y="2604483"/>
              </a:moveTo>
              <a:arcTo wR="2940694" hR="2940694" stAng="21206100" swAng="7878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EB069-FBD1-402D-897E-BA46F4E34A21}">
      <dsp:nvSpPr>
        <dsp:cNvPr id="0" name=""/>
        <dsp:cNvSpPr/>
      </dsp:nvSpPr>
      <dsp:spPr>
        <a:xfrm>
          <a:off x="6340290" y="3851618"/>
          <a:ext cx="1085403" cy="70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/>
            <a:t>يدرك التحديات</a:t>
          </a:r>
          <a:endParaRPr lang="en-US" sz="1600" b="1" kern="1200" dirty="0"/>
        </a:p>
      </dsp:txBody>
      <dsp:txXfrm>
        <a:off x="6374730" y="3886058"/>
        <a:ext cx="1016523" cy="636632"/>
      </dsp:txXfrm>
    </dsp:sp>
    <dsp:sp modelId="{4A8A70E2-CE97-4D9F-82A8-FFB1CCB42FE8}">
      <dsp:nvSpPr>
        <dsp:cNvPr id="0" name=""/>
        <dsp:cNvSpPr/>
      </dsp:nvSpPr>
      <dsp:spPr>
        <a:xfrm>
          <a:off x="1145530" y="354955"/>
          <a:ext cx="5881389" cy="5881389"/>
        </a:xfrm>
        <a:custGeom>
          <a:avLst/>
          <a:gdLst/>
          <a:ahLst/>
          <a:cxnLst/>
          <a:rect l="0" t="0" r="0" b="0"/>
          <a:pathLst>
            <a:path>
              <a:moveTo>
                <a:pt x="5512237" y="4367177"/>
              </a:moveTo>
              <a:arcTo wR="2940694" hR="2940694" stAng="1741077" swAng="6553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891A-8112-4FAA-9986-D17E2039C183}">
      <dsp:nvSpPr>
        <dsp:cNvPr id="0" name=""/>
        <dsp:cNvSpPr/>
      </dsp:nvSpPr>
      <dsp:spPr>
        <a:xfrm>
          <a:off x="5272020" y="5321965"/>
          <a:ext cx="1085403" cy="70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/>
            <a:t>إيجابي في الاتصال</a:t>
          </a:r>
          <a:endParaRPr lang="en-US" sz="1600" b="1" kern="1200"/>
        </a:p>
      </dsp:txBody>
      <dsp:txXfrm>
        <a:off x="5306460" y="5356405"/>
        <a:ext cx="1016523" cy="636632"/>
      </dsp:txXfrm>
    </dsp:sp>
    <dsp:sp modelId="{79901669-38B6-4E85-B4ED-3148668CA268}">
      <dsp:nvSpPr>
        <dsp:cNvPr id="0" name=""/>
        <dsp:cNvSpPr/>
      </dsp:nvSpPr>
      <dsp:spPr>
        <a:xfrm>
          <a:off x="1145530" y="354955"/>
          <a:ext cx="5881389" cy="5881389"/>
        </a:xfrm>
        <a:custGeom>
          <a:avLst/>
          <a:gdLst/>
          <a:ahLst/>
          <a:cxnLst/>
          <a:rect l="0" t="0" r="0" b="0"/>
          <a:pathLst>
            <a:path>
              <a:moveTo>
                <a:pt x="4002076" y="5683167"/>
              </a:moveTo>
              <a:arcTo wR="2940694" hR="2940694" stAng="4130565" swAng="4739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A3EE8-3842-40F4-B56B-4E2B66446F37}">
      <dsp:nvSpPr>
        <dsp:cNvPr id="0" name=""/>
        <dsp:cNvSpPr/>
      </dsp:nvSpPr>
      <dsp:spPr>
        <a:xfrm>
          <a:off x="3543523" y="5883588"/>
          <a:ext cx="1085403" cy="70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/>
            <a:t>صادق ونزيه</a:t>
          </a:r>
          <a:endParaRPr lang="en-US" sz="1600" b="1" kern="1200"/>
        </a:p>
      </dsp:txBody>
      <dsp:txXfrm>
        <a:off x="3577963" y="5918028"/>
        <a:ext cx="1016523" cy="636632"/>
      </dsp:txXfrm>
    </dsp:sp>
    <dsp:sp modelId="{B75C6DA6-D718-4231-AC79-2C2899612B9D}">
      <dsp:nvSpPr>
        <dsp:cNvPr id="0" name=""/>
        <dsp:cNvSpPr/>
      </dsp:nvSpPr>
      <dsp:spPr>
        <a:xfrm>
          <a:off x="1145530" y="354955"/>
          <a:ext cx="5881389" cy="5881389"/>
        </a:xfrm>
        <a:custGeom>
          <a:avLst/>
          <a:gdLst/>
          <a:ahLst/>
          <a:cxnLst/>
          <a:rect l="0" t="0" r="0" b="0"/>
          <a:pathLst>
            <a:path>
              <a:moveTo>
                <a:pt x="2266275" y="5803009"/>
              </a:moveTo>
              <a:arcTo wR="2940694" hR="2940694" stAng="6195494" swAng="4739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97645-B821-458F-8CEE-A72F6E00A2D6}">
      <dsp:nvSpPr>
        <dsp:cNvPr id="0" name=""/>
        <dsp:cNvSpPr/>
      </dsp:nvSpPr>
      <dsp:spPr>
        <a:xfrm>
          <a:off x="1815026" y="5321965"/>
          <a:ext cx="1085403" cy="70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/>
            <a:t>يحترم الخصوصية</a:t>
          </a:r>
          <a:endParaRPr lang="en-US" sz="1600" b="1" kern="1200"/>
        </a:p>
      </dsp:txBody>
      <dsp:txXfrm>
        <a:off x="1849466" y="5356405"/>
        <a:ext cx="1016523" cy="636632"/>
      </dsp:txXfrm>
    </dsp:sp>
    <dsp:sp modelId="{28831954-91A4-4A2A-85DE-737106762806}">
      <dsp:nvSpPr>
        <dsp:cNvPr id="0" name=""/>
        <dsp:cNvSpPr/>
      </dsp:nvSpPr>
      <dsp:spPr>
        <a:xfrm>
          <a:off x="1145530" y="354955"/>
          <a:ext cx="5881389" cy="5881389"/>
        </a:xfrm>
        <a:custGeom>
          <a:avLst/>
          <a:gdLst/>
          <a:ahLst/>
          <a:cxnLst/>
          <a:rect l="0" t="0" r="0" b="0"/>
          <a:pathLst>
            <a:path>
              <a:moveTo>
                <a:pt x="686022" y="4828587"/>
              </a:moveTo>
              <a:arcTo wR="2940694" hR="2940694" stAng="8403584" swAng="6553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16F32-A439-4303-B56E-9A9C6390CB13}">
      <dsp:nvSpPr>
        <dsp:cNvPr id="0" name=""/>
        <dsp:cNvSpPr/>
      </dsp:nvSpPr>
      <dsp:spPr>
        <a:xfrm>
          <a:off x="746756" y="3851618"/>
          <a:ext cx="1085403" cy="70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/>
            <a:t>يسهم في نشر المواطنة الرقمية</a:t>
          </a:r>
          <a:endParaRPr lang="en-US" sz="1600" b="1" kern="1200"/>
        </a:p>
      </dsp:txBody>
      <dsp:txXfrm>
        <a:off x="781196" y="3886058"/>
        <a:ext cx="1016523" cy="636632"/>
      </dsp:txXfrm>
    </dsp:sp>
    <dsp:sp modelId="{118F3A7C-EAED-492B-87B5-AA0717779B18}">
      <dsp:nvSpPr>
        <dsp:cNvPr id="0" name=""/>
        <dsp:cNvSpPr/>
      </dsp:nvSpPr>
      <dsp:spPr>
        <a:xfrm>
          <a:off x="1145530" y="354955"/>
          <a:ext cx="5881389" cy="5881389"/>
        </a:xfrm>
        <a:custGeom>
          <a:avLst/>
          <a:gdLst/>
          <a:ahLst/>
          <a:cxnLst/>
          <a:rect l="0" t="0" r="0" b="0"/>
          <a:pathLst>
            <a:path>
              <a:moveTo>
                <a:pt x="19282" y="3276905"/>
              </a:moveTo>
              <a:arcTo wR="2940694" hR="2940694" stAng="10406100" swAng="7878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DA5FF-028C-4C12-80AD-B7A413BC94CB}">
      <dsp:nvSpPr>
        <dsp:cNvPr id="0" name=""/>
        <dsp:cNvSpPr/>
      </dsp:nvSpPr>
      <dsp:spPr>
        <a:xfrm>
          <a:off x="746756" y="2034169"/>
          <a:ext cx="1085403" cy="70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/>
            <a:t>ضد التنمر</a:t>
          </a:r>
          <a:endParaRPr lang="en-US" sz="1600" b="1" kern="1200"/>
        </a:p>
      </dsp:txBody>
      <dsp:txXfrm>
        <a:off x="781196" y="2068609"/>
        <a:ext cx="1016523" cy="636632"/>
      </dsp:txXfrm>
    </dsp:sp>
    <dsp:sp modelId="{A519A4D3-E5E4-484C-A24B-ADAFB8516F29}">
      <dsp:nvSpPr>
        <dsp:cNvPr id="0" name=""/>
        <dsp:cNvSpPr/>
      </dsp:nvSpPr>
      <dsp:spPr>
        <a:xfrm>
          <a:off x="1145530" y="354955"/>
          <a:ext cx="5881389" cy="5881389"/>
        </a:xfrm>
        <a:custGeom>
          <a:avLst/>
          <a:gdLst/>
          <a:ahLst/>
          <a:cxnLst/>
          <a:rect l="0" t="0" r="0" b="0"/>
          <a:pathLst>
            <a:path>
              <a:moveTo>
                <a:pt x="369151" y="1514212"/>
              </a:moveTo>
              <a:arcTo wR="2940694" hR="2940694" stAng="12541077" swAng="6553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41A60-25E4-4FCA-BAA5-E3B48490BDD0}">
      <dsp:nvSpPr>
        <dsp:cNvPr id="0" name=""/>
        <dsp:cNvSpPr/>
      </dsp:nvSpPr>
      <dsp:spPr>
        <a:xfrm>
          <a:off x="1815026" y="563821"/>
          <a:ext cx="1085403" cy="705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/>
            <a:t>مدافع عن المعتقدات</a:t>
          </a:r>
          <a:endParaRPr lang="ar-SA" sz="1600" b="1" kern="1200" dirty="0"/>
        </a:p>
      </dsp:txBody>
      <dsp:txXfrm>
        <a:off x="1849466" y="598261"/>
        <a:ext cx="1016523" cy="636632"/>
      </dsp:txXfrm>
    </dsp:sp>
    <dsp:sp modelId="{FB4F66F8-CAE3-4E0C-AB1C-ADA762BD397C}">
      <dsp:nvSpPr>
        <dsp:cNvPr id="0" name=""/>
        <dsp:cNvSpPr/>
      </dsp:nvSpPr>
      <dsp:spPr>
        <a:xfrm>
          <a:off x="1145530" y="354955"/>
          <a:ext cx="5881389" cy="5881389"/>
        </a:xfrm>
        <a:custGeom>
          <a:avLst/>
          <a:gdLst/>
          <a:ahLst/>
          <a:cxnLst/>
          <a:rect l="0" t="0" r="0" b="0"/>
          <a:pathLst>
            <a:path>
              <a:moveTo>
                <a:pt x="1879312" y="198222"/>
              </a:moveTo>
              <a:arcTo wR="2940694" hR="2940694" stAng="14930565" swAng="4739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31D1E-1B61-4B0D-8C6A-8B88F241F7AF}">
      <dsp:nvSpPr>
        <dsp:cNvPr id="0" name=""/>
        <dsp:cNvSpPr/>
      </dsp:nvSpPr>
      <dsp:spPr>
        <a:xfrm>
          <a:off x="4064000" y="252519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3182949" y="184137"/>
              </a:lnTo>
              <a:lnTo>
                <a:pt x="3182949" y="368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48AD1-1E02-4857-A077-B160D5846763}">
      <dsp:nvSpPr>
        <dsp:cNvPr id="0" name=""/>
        <dsp:cNvSpPr/>
      </dsp:nvSpPr>
      <dsp:spPr>
        <a:xfrm>
          <a:off x="4064000" y="252519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1060983" y="184137"/>
              </a:lnTo>
              <a:lnTo>
                <a:pt x="1060983" y="368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CEFB2-85BC-4922-81A4-6A73D80DBBD9}">
      <dsp:nvSpPr>
        <dsp:cNvPr id="0" name=""/>
        <dsp:cNvSpPr/>
      </dsp:nvSpPr>
      <dsp:spPr>
        <a:xfrm>
          <a:off x="3003016" y="252519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5B576-F904-4179-8419-AA135E2FF0DF}">
      <dsp:nvSpPr>
        <dsp:cNvPr id="0" name=""/>
        <dsp:cNvSpPr/>
      </dsp:nvSpPr>
      <dsp:spPr>
        <a:xfrm>
          <a:off x="881050" y="252519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96937-1FA4-43D0-AFDB-2B0F979BBA62}">
      <dsp:nvSpPr>
        <dsp:cNvPr id="0" name=""/>
        <dsp:cNvSpPr/>
      </dsp:nvSpPr>
      <dsp:spPr>
        <a:xfrm>
          <a:off x="1811339" y="1648350"/>
          <a:ext cx="4505320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800" b="1" kern="1200" dirty="0" smtClean="0"/>
            <a:t>أنواع الأبناء والأمهات الرقميين</a:t>
          </a:r>
          <a:endParaRPr lang="ar-SA" sz="2800" b="1" kern="1200" dirty="0"/>
        </a:p>
      </dsp:txBody>
      <dsp:txXfrm>
        <a:off x="1811339" y="1648350"/>
        <a:ext cx="4505320" cy="876845"/>
      </dsp:txXfrm>
    </dsp:sp>
    <dsp:sp modelId="{9398FFF1-3AB2-4EA7-B831-83971BE439FA}">
      <dsp:nvSpPr>
        <dsp:cNvPr id="0" name=""/>
        <dsp:cNvSpPr/>
      </dsp:nvSpPr>
      <dsp:spPr>
        <a:xfrm>
          <a:off x="4204" y="2893471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i="0" kern="1200" dirty="0" smtClean="0"/>
            <a:t>السلطوية</a:t>
          </a:r>
          <a:endParaRPr lang="ar-SA" sz="3000" kern="1200" dirty="0"/>
        </a:p>
      </dsp:txBody>
      <dsp:txXfrm>
        <a:off x="4204" y="2893471"/>
        <a:ext cx="1753691" cy="876845"/>
      </dsp:txXfrm>
    </dsp:sp>
    <dsp:sp modelId="{23B362BE-9DE4-4B6B-B2A3-EE5039CEC958}">
      <dsp:nvSpPr>
        <dsp:cNvPr id="0" name=""/>
        <dsp:cNvSpPr/>
      </dsp:nvSpPr>
      <dsp:spPr>
        <a:xfrm>
          <a:off x="2126170" y="2893471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i="0" kern="1200" dirty="0" smtClean="0"/>
            <a:t>المتساهلة</a:t>
          </a:r>
          <a:endParaRPr lang="ar-SA" sz="3000" kern="1200" dirty="0"/>
        </a:p>
      </dsp:txBody>
      <dsp:txXfrm>
        <a:off x="2126170" y="2893471"/>
        <a:ext cx="1753691" cy="876845"/>
      </dsp:txXfrm>
    </dsp:sp>
    <dsp:sp modelId="{C7AB3D0E-0364-4ADE-816F-49C9E633D0DF}">
      <dsp:nvSpPr>
        <dsp:cNvPr id="0" name=""/>
        <dsp:cNvSpPr/>
      </dsp:nvSpPr>
      <dsp:spPr>
        <a:xfrm>
          <a:off x="4248137" y="2893471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3000" b="1" i="0" kern="1200" dirty="0" smtClean="0"/>
            <a:t>غير المتورطة</a:t>
          </a:r>
          <a:endParaRPr lang="ar-SA" sz="3000" kern="1200" dirty="0" smtClean="0"/>
        </a:p>
      </dsp:txBody>
      <dsp:txXfrm>
        <a:off x="4248137" y="2893471"/>
        <a:ext cx="1753691" cy="876845"/>
      </dsp:txXfrm>
    </dsp:sp>
    <dsp:sp modelId="{DDC0F467-32F9-47E6-9180-595A92F21026}">
      <dsp:nvSpPr>
        <dsp:cNvPr id="0" name=""/>
        <dsp:cNvSpPr/>
      </dsp:nvSpPr>
      <dsp:spPr>
        <a:xfrm>
          <a:off x="6370104" y="2893471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i="0" kern="1200" dirty="0" smtClean="0"/>
            <a:t>الموثوقة</a:t>
          </a:r>
          <a:endParaRPr lang="ar-SA" sz="3000" kern="1200" dirty="0"/>
        </a:p>
      </dsp:txBody>
      <dsp:txXfrm>
        <a:off x="6370104" y="2893471"/>
        <a:ext cx="1753691" cy="876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9FEE7-ABDE-441A-98BB-1348CC9741B2}">
      <dsp:nvSpPr>
        <dsp:cNvPr id="0" name=""/>
        <dsp:cNvSpPr/>
      </dsp:nvSpPr>
      <dsp:spPr>
        <a:xfrm>
          <a:off x="3767051" y="2451"/>
          <a:ext cx="1144098" cy="114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ترفيه</a:t>
          </a:r>
          <a:endParaRPr lang="ar-SA" sz="2000" b="1" kern="1200" dirty="0"/>
        </a:p>
      </dsp:txBody>
      <dsp:txXfrm>
        <a:off x="3934600" y="170000"/>
        <a:ext cx="809000" cy="809000"/>
      </dsp:txXfrm>
    </dsp:sp>
    <dsp:sp modelId="{9487543B-1EA1-4A87-86FB-977D9715AE28}">
      <dsp:nvSpPr>
        <dsp:cNvPr id="0" name=""/>
        <dsp:cNvSpPr/>
      </dsp:nvSpPr>
      <dsp:spPr>
        <a:xfrm rot="1080000">
          <a:off x="4996245" y="644568"/>
          <a:ext cx="305403" cy="386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>
        <a:off x="4998487" y="707639"/>
        <a:ext cx="213782" cy="231679"/>
      </dsp:txXfrm>
    </dsp:sp>
    <dsp:sp modelId="{605DA056-A83A-4ABF-95A5-B4A43BB9CC26}">
      <dsp:nvSpPr>
        <dsp:cNvPr id="0" name=""/>
        <dsp:cNvSpPr/>
      </dsp:nvSpPr>
      <dsp:spPr>
        <a:xfrm>
          <a:off x="5403183" y="534062"/>
          <a:ext cx="1144098" cy="114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تواصل</a:t>
          </a:r>
          <a:endParaRPr lang="ar-SA" sz="2000" b="1" kern="1200" dirty="0"/>
        </a:p>
      </dsp:txBody>
      <dsp:txXfrm>
        <a:off x="5570732" y="701611"/>
        <a:ext cx="809000" cy="809000"/>
      </dsp:txXfrm>
    </dsp:sp>
    <dsp:sp modelId="{1E1EFF04-E9FF-4CB6-B9D2-51ADB21138D4}">
      <dsp:nvSpPr>
        <dsp:cNvPr id="0" name=""/>
        <dsp:cNvSpPr/>
      </dsp:nvSpPr>
      <dsp:spPr>
        <a:xfrm rot="3240000">
          <a:off x="6323043" y="1601941"/>
          <a:ext cx="305403" cy="386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>
        <a:off x="6341927" y="1642107"/>
        <a:ext cx="213782" cy="231679"/>
      </dsp:txXfrm>
    </dsp:sp>
    <dsp:sp modelId="{538DC3D0-9838-4B68-9B39-6B5A83FE8FF7}">
      <dsp:nvSpPr>
        <dsp:cNvPr id="0" name=""/>
        <dsp:cNvSpPr/>
      </dsp:nvSpPr>
      <dsp:spPr>
        <a:xfrm>
          <a:off x="6414368" y="1925839"/>
          <a:ext cx="1144098" cy="114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حب استطلاع</a:t>
          </a:r>
          <a:endParaRPr lang="ar-SA" sz="2000" b="1" kern="1200" dirty="0"/>
        </a:p>
      </dsp:txBody>
      <dsp:txXfrm>
        <a:off x="6581917" y="2093388"/>
        <a:ext cx="809000" cy="809000"/>
      </dsp:txXfrm>
    </dsp:sp>
    <dsp:sp modelId="{AA5C0DF1-C05E-4FC0-97B1-9AA8C235E408}">
      <dsp:nvSpPr>
        <dsp:cNvPr id="0" name=""/>
        <dsp:cNvSpPr/>
      </dsp:nvSpPr>
      <dsp:spPr>
        <a:xfrm rot="5400000">
          <a:off x="6833716" y="3156344"/>
          <a:ext cx="305403" cy="386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>
        <a:off x="6879527" y="3187761"/>
        <a:ext cx="213782" cy="231679"/>
      </dsp:txXfrm>
    </dsp:sp>
    <dsp:sp modelId="{63E2E9D4-A9D0-4419-A533-52A7F57CDBCD}">
      <dsp:nvSpPr>
        <dsp:cNvPr id="0" name=""/>
        <dsp:cNvSpPr/>
      </dsp:nvSpPr>
      <dsp:spPr>
        <a:xfrm>
          <a:off x="6414368" y="3646171"/>
          <a:ext cx="1144098" cy="114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التعبير عن الذات</a:t>
          </a:r>
          <a:endParaRPr lang="ar-SA" sz="2000" b="1" kern="1200" dirty="0"/>
        </a:p>
      </dsp:txBody>
      <dsp:txXfrm>
        <a:off x="6581917" y="3813720"/>
        <a:ext cx="809000" cy="809000"/>
      </dsp:txXfrm>
    </dsp:sp>
    <dsp:sp modelId="{E68CB528-250D-4A2D-B447-BCB37475B027}">
      <dsp:nvSpPr>
        <dsp:cNvPr id="0" name=""/>
        <dsp:cNvSpPr/>
      </dsp:nvSpPr>
      <dsp:spPr>
        <a:xfrm rot="7560000">
          <a:off x="6333204" y="4714049"/>
          <a:ext cx="305403" cy="386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 rot="10800000">
        <a:off x="6405941" y="4754215"/>
        <a:ext cx="213782" cy="231679"/>
      </dsp:txXfrm>
    </dsp:sp>
    <dsp:sp modelId="{62DD34D7-4329-45BC-906F-E984F5692E0F}">
      <dsp:nvSpPr>
        <dsp:cNvPr id="0" name=""/>
        <dsp:cNvSpPr/>
      </dsp:nvSpPr>
      <dsp:spPr>
        <a:xfrm>
          <a:off x="5403183" y="5037948"/>
          <a:ext cx="1144098" cy="114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مشاركة الآراء</a:t>
          </a:r>
          <a:endParaRPr lang="ar-SA" sz="2000" b="1" kern="1200" dirty="0"/>
        </a:p>
      </dsp:txBody>
      <dsp:txXfrm>
        <a:off x="5570732" y="5205497"/>
        <a:ext cx="809000" cy="809000"/>
      </dsp:txXfrm>
    </dsp:sp>
    <dsp:sp modelId="{00DED893-D6E2-46E6-8CF9-D486BEE80BCE}">
      <dsp:nvSpPr>
        <dsp:cNvPr id="0" name=""/>
        <dsp:cNvSpPr/>
      </dsp:nvSpPr>
      <dsp:spPr>
        <a:xfrm rot="9720000">
          <a:off x="5012685" y="5680065"/>
          <a:ext cx="305403" cy="386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 rot="10800000">
        <a:off x="5102064" y="5743136"/>
        <a:ext cx="213782" cy="231679"/>
      </dsp:txXfrm>
    </dsp:sp>
    <dsp:sp modelId="{7BDB5FCE-64B3-405F-8A38-A3EFD556E2F6}">
      <dsp:nvSpPr>
        <dsp:cNvPr id="0" name=""/>
        <dsp:cNvSpPr/>
      </dsp:nvSpPr>
      <dsp:spPr>
        <a:xfrm>
          <a:off x="3767051" y="5569559"/>
          <a:ext cx="1144098" cy="114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التعارف</a:t>
          </a:r>
          <a:endParaRPr lang="ar-SA" sz="2000" b="1" kern="1200" dirty="0"/>
        </a:p>
      </dsp:txBody>
      <dsp:txXfrm>
        <a:off x="3934600" y="5737108"/>
        <a:ext cx="809000" cy="809000"/>
      </dsp:txXfrm>
    </dsp:sp>
    <dsp:sp modelId="{CDB91E0E-E8DC-4ACD-A650-4F1FECE10377}">
      <dsp:nvSpPr>
        <dsp:cNvPr id="0" name=""/>
        <dsp:cNvSpPr/>
      </dsp:nvSpPr>
      <dsp:spPr>
        <a:xfrm rot="11880000">
          <a:off x="3376553" y="5685407"/>
          <a:ext cx="305403" cy="386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 rot="10800000">
        <a:off x="3465932" y="5776790"/>
        <a:ext cx="213782" cy="231679"/>
      </dsp:txXfrm>
    </dsp:sp>
    <dsp:sp modelId="{7CBF30C9-9C7F-4E39-9291-BF19566FA392}">
      <dsp:nvSpPr>
        <dsp:cNvPr id="0" name=""/>
        <dsp:cNvSpPr/>
      </dsp:nvSpPr>
      <dsp:spPr>
        <a:xfrm>
          <a:off x="2130919" y="5037948"/>
          <a:ext cx="1144098" cy="114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الأخبار</a:t>
          </a:r>
          <a:endParaRPr lang="ar-SA" sz="2000" b="1" kern="1200" dirty="0"/>
        </a:p>
      </dsp:txBody>
      <dsp:txXfrm>
        <a:off x="2298468" y="5205497"/>
        <a:ext cx="809000" cy="809000"/>
      </dsp:txXfrm>
    </dsp:sp>
    <dsp:sp modelId="{8169553E-9AE7-4CC0-9300-2CF101BA242B}">
      <dsp:nvSpPr>
        <dsp:cNvPr id="0" name=""/>
        <dsp:cNvSpPr/>
      </dsp:nvSpPr>
      <dsp:spPr>
        <a:xfrm rot="14040000">
          <a:off x="2049755" y="4728035"/>
          <a:ext cx="305403" cy="386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 rot="10800000">
        <a:off x="2122492" y="4842323"/>
        <a:ext cx="213782" cy="231679"/>
      </dsp:txXfrm>
    </dsp:sp>
    <dsp:sp modelId="{B75879ED-21AE-4CB2-81E1-7AD3257A1989}">
      <dsp:nvSpPr>
        <dsp:cNvPr id="0" name=""/>
        <dsp:cNvSpPr/>
      </dsp:nvSpPr>
      <dsp:spPr>
        <a:xfrm>
          <a:off x="1119734" y="3646171"/>
          <a:ext cx="1144098" cy="114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الألعاب</a:t>
          </a:r>
          <a:endParaRPr lang="ar-SA" sz="2000" b="1" kern="1200" dirty="0"/>
        </a:p>
      </dsp:txBody>
      <dsp:txXfrm>
        <a:off x="1287283" y="3813720"/>
        <a:ext cx="809000" cy="809000"/>
      </dsp:txXfrm>
    </dsp:sp>
    <dsp:sp modelId="{7BB46A1D-7305-46C1-9835-6BDAD6A5CA98}">
      <dsp:nvSpPr>
        <dsp:cNvPr id="0" name=""/>
        <dsp:cNvSpPr/>
      </dsp:nvSpPr>
      <dsp:spPr>
        <a:xfrm rot="16200000">
          <a:off x="1539082" y="3173631"/>
          <a:ext cx="305403" cy="386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>
        <a:off x="1584893" y="3296669"/>
        <a:ext cx="213782" cy="231679"/>
      </dsp:txXfrm>
    </dsp:sp>
    <dsp:sp modelId="{40567101-86A0-4109-BFAA-147F6C4AB749}">
      <dsp:nvSpPr>
        <dsp:cNvPr id="0" name=""/>
        <dsp:cNvSpPr/>
      </dsp:nvSpPr>
      <dsp:spPr>
        <a:xfrm>
          <a:off x="1119734" y="1925839"/>
          <a:ext cx="1144098" cy="114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التعلم</a:t>
          </a:r>
          <a:endParaRPr lang="ar-SA" sz="2000" b="1" kern="1200" dirty="0"/>
        </a:p>
      </dsp:txBody>
      <dsp:txXfrm>
        <a:off x="1287283" y="2093388"/>
        <a:ext cx="809000" cy="809000"/>
      </dsp:txXfrm>
    </dsp:sp>
    <dsp:sp modelId="{7E1FE737-D7AF-4D06-9177-021A2D737D48}">
      <dsp:nvSpPr>
        <dsp:cNvPr id="0" name=""/>
        <dsp:cNvSpPr/>
      </dsp:nvSpPr>
      <dsp:spPr>
        <a:xfrm rot="18360000">
          <a:off x="2039594" y="1615926"/>
          <a:ext cx="305403" cy="386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>
        <a:off x="2058478" y="1730214"/>
        <a:ext cx="213782" cy="231679"/>
      </dsp:txXfrm>
    </dsp:sp>
    <dsp:sp modelId="{3741093F-A7D4-4B0F-A4BC-44BCB094DAC6}">
      <dsp:nvSpPr>
        <dsp:cNvPr id="0" name=""/>
        <dsp:cNvSpPr/>
      </dsp:nvSpPr>
      <dsp:spPr>
        <a:xfrm>
          <a:off x="2130919" y="534062"/>
          <a:ext cx="1144098" cy="1144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العمل</a:t>
          </a:r>
          <a:endParaRPr lang="ar-SA" sz="2000" b="1" kern="1200" dirty="0"/>
        </a:p>
      </dsp:txBody>
      <dsp:txXfrm>
        <a:off x="2298468" y="701611"/>
        <a:ext cx="809000" cy="809000"/>
      </dsp:txXfrm>
    </dsp:sp>
    <dsp:sp modelId="{F3DE063C-94FC-47A4-9B9D-855317633DA1}">
      <dsp:nvSpPr>
        <dsp:cNvPr id="0" name=""/>
        <dsp:cNvSpPr/>
      </dsp:nvSpPr>
      <dsp:spPr>
        <a:xfrm rot="20520000">
          <a:off x="3360112" y="649910"/>
          <a:ext cx="305403" cy="386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>
        <a:off x="3362354" y="741293"/>
        <a:ext cx="213782" cy="23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1C5CA-9D7A-4389-A7E6-A0CCB28E6972}">
      <dsp:nvSpPr>
        <dsp:cNvPr id="0" name=""/>
        <dsp:cNvSpPr/>
      </dsp:nvSpPr>
      <dsp:spPr>
        <a:xfrm>
          <a:off x="1062900" y="-122536"/>
          <a:ext cx="7062443" cy="7062443"/>
        </a:xfrm>
        <a:prstGeom prst="circularArrow">
          <a:avLst>
            <a:gd name="adj1" fmla="val 5544"/>
            <a:gd name="adj2" fmla="val 330680"/>
            <a:gd name="adj3" fmla="val 15003930"/>
            <a:gd name="adj4" fmla="val 1667515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15ABA-06A6-4324-8961-8FE99F695238}">
      <dsp:nvSpPr>
        <dsp:cNvPr id="0" name=""/>
        <dsp:cNvSpPr/>
      </dsp:nvSpPr>
      <dsp:spPr>
        <a:xfrm>
          <a:off x="3883020" y="2752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انتهاك الخصوصية</a:t>
          </a:r>
          <a:endParaRPr lang="ar-SA" sz="1800" b="1" kern="1200" dirty="0"/>
        </a:p>
      </dsp:txBody>
      <dsp:txXfrm>
        <a:off x="3917733" y="37465"/>
        <a:ext cx="1352777" cy="641675"/>
      </dsp:txXfrm>
    </dsp:sp>
    <dsp:sp modelId="{8C0E4615-6995-4B68-BC09-5F739512543B}">
      <dsp:nvSpPr>
        <dsp:cNvPr id="0" name=""/>
        <dsp:cNvSpPr/>
      </dsp:nvSpPr>
      <dsp:spPr>
        <a:xfrm>
          <a:off x="5388872" y="406244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العزلة الاجتماعية</a:t>
          </a:r>
          <a:endParaRPr lang="ar-SA" sz="1800" b="1" kern="1200" dirty="0"/>
        </a:p>
      </dsp:txBody>
      <dsp:txXfrm>
        <a:off x="5423585" y="440957"/>
        <a:ext cx="1352777" cy="641675"/>
      </dsp:txXfrm>
    </dsp:sp>
    <dsp:sp modelId="{228DD8AB-CEB9-41A6-B361-D35039C1D101}">
      <dsp:nvSpPr>
        <dsp:cNvPr id="0" name=""/>
        <dsp:cNvSpPr/>
      </dsp:nvSpPr>
      <dsp:spPr>
        <a:xfrm>
          <a:off x="6491231" y="1508603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المشاكل النفسية</a:t>
          </a:r>
          <a:endParaRPr lang="ar-SA" sz="1800" b="1" kern="1200" dirty="0"/>
        </a:p>
      </dsp:txBody>
      <dsp:txXfrm>
        <a:off x="6525944" y="1543316"/>
        <a:ext cx="1352777" cy="641675"/>
      </dsp:txXfrm>
    </dsp:sp>
    <dsp:sp modelId="{42C7C9E3-A5D0-48A9-8868-ADEE49973812}">
      <dsp:nvSpPr>
        <dsp:cNvPr id="0" name=""/>
        <dsp:cNvSpPr/>
      </dsp:nvSpPr>
      <dsp:spPr>
        <a:xfrm>
          <a:off x="6894723" y="3014455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الابتزاز</a:t>
          </a:r>
          <a:endParaRPr lang="ar-SA" sz="1800" b="1" kern="1200" dirty="0"/>
        </a:p>
      </dsp:txBody>
      <dsp:txXfrm>
        <a:off x="6929436" y="3049168"/>
        <a:ext cx="1352777" cy="641675"/>
      </dsp:txXfrm>
    </dsp:sp>
    <dsp:sp modelId="{49599E46-4417-4AB6-8F64-F70CE4339BA0}">
      <dsp:nvSpPr>
        <dsp:cNvPr id="0" name=""/>
        <dsp:cNvSpPr/>
      </dsp:nvSpPr>
      <dsp:spPr>
        <a:xfrm>
          <a:off x="6491231" y="4520307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الإشاعات</a:t>
          </a:r>
          <a:endParaRPr lang="ar-SA" sz="1800" b="1" kern="1200" dirty="0"/>
        </a:p>
      </dsp:txBody>
      <dsp:txXfrm>
        <a:off x="6525944" y="4555020"/>
        <a:ext cx="1352777" cy="641675"/>
      </dsp:txXfrm>
    </dsp:sp>
    <dsp:sp modelId="{E5CF5872-ACD6-4026-9D59-A770D16F729D}">
      <dsp:nvSpPr>
        <dsp:cNvPr id="0" name=""/>
        <dsp:cNvSpPr/>
      </dsp:nvSpPr>
      <dsp:spPr>
        <a:xfrm>
          <a:off x="5388872" y="5622666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ضياع الوقت</a:t>
          </a:r>
          <a:endParaRPr lang="ar-SA" sz="1800" b="1" kern="1200" dirty="0"/>
        </a:p>
      </dsp:txBody>
      <dsp:txXfrm>
        <a:off x="5423585" y="5657379"/>
        <a:ext cx="1352777" cy="641675"/>
      </dsp:txXfrm>
    </dsp:sp>
    <dsp:sp modelId="{DADCECC6-43BC-4E14-84FF-D4E603A8BAD6}">
      <dsp:nvSpPr>
        <dsp:cNvPr id="0" name=""/>
        <dsp:cNvSpPr/>
      </dsp:nvSpPr>
      <dsp:spPr>
        <a:xfrm>
          <a:off x="3883020" y="6026158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اضطراب النوم</a:t>
          </a:r>
          <a:endParaRPr lang="ar-SA" sz="1800" b="1" kern="1200" dirty="0"/>
        </a:p>
      </dsp:txBody>
      <dsp:txXfrm>
        <a:off x="3917733" y="6060871"/>
        <a:ext cx="1352777" cy="641675"/>
      </dsp:txXfrm>
    </dsp:sp>
    <dsp:sp modelId="{1D3DDFA6-F663-427E-9569-03FB053ED5A8}">
      <dsp:nvSpPr>
        <dsp:cNvPr id="0" name=""/>
        <dsp:cNvSpPr/>
      </dsp:nvSpPr>
      <dsp:spPr>
        <a:xfrm>
          <a:off x="2377169" y="5622666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الإدمان الرقمي</a:t>
          </a:r>
          <a:endParaRPr lang="ar-SA" sz="1800" b="1" kern="1200" dirty="0"/>
        </a:p>
      </dsp:txBody>
      <dsp:txXfrm>
        <a:off x="2411882" y="5657379"/>
        <a:ext cx="1352777" cy="641675"/>
      </dsp:txXfrm>
    </dsp:sp>
    <dsp:sp modelId="{48C0886E-925C-4E40-8D60-0E3C6A08ABCE}">
      <dsp:nvSpPr>
        <dsp:cNvPr id="0" name=""/>
        <dsp:cNvSpPr/>
      </dsp:nvSpPr>
      <dsp:spPr>
        <a:xfrm>
          <a:off x="1274809" y="4520307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المقارنة</a:t>
          </a:r>
          <a:endParaRPr lang="ar-SA" sz="1800" b="1" kern="1200" dirty="0"/>
        </a:p>
      </dsp:txBody>
      <dsp:txXfrm>
        <a:off x="1309522" y="4555020"/>
        <a:ext cx="1352777" cy="641675"/>
      </dsp:txXfrm>
    </dsp:sp>
    <dsp:sp modelId="{0DFA5F02-014D-48F3-9A31-D918CBA30AEC}">
      <dsp:nvSpPr>
        <dsp:cNvPr id="0" name=""/>
        <dsp:cNvSpPr/>
      </dsp:nvSpPr>
      <dsp:spPr>
        <a:xfrm>
          <a:off x="871317" y="3014455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الانتحال</a:t>
          </a:r>
          <a:endParaRPr lang="ar-SA" sz="1800" b="1" kern="1200" dirty="0"/>
        </a:p>
      </dsp:txBody>
      <dsp:txXfrm>
        <a:off x="906030" y="3049168"/>
        <a:ext cx="1352777" cy="641675"/>
      </dsp:txXfrm>
    </dsp:sp>
    <dsp:sp modelId="{E1323586-9602-4AE5-9067-1CDE96116FD6}">
      <dsp:nvSpPr>
        <dsp:cNvPr id="0" name=""/>
        <dsp:cNvSpPr/>
      </dsp:nvSpPr>
      <dsp:spPr>
        <a:xfrm>
          <a:off x="1274809" y="1508603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ضعف العربية</a:t>
          </a:r>
          <a:endParaRPr lang="ar-SA" sz="1800" b="1" kern="1200" dirty="0"/>
        </a:p>
      </dsp:txBody>
      <dsp:txXfrm>
        <a:off x="1309522" y="1543316"/>
        <a:ext cx="1352777" cy="641675"/>
      </dsp:txXfrm>
    </dsp:sp>
    <dsp:sp modelId="{BE5169B0-7470-4FAF-81F9-07FC53A05D4D}">
      <dsp:nvSpPr>
        <dsp:cNvPr id="0" name=""/>
        <dsp:cNvSpPr/>
      </dsp:nvSpPr>
      <dsp:spPr>
        <a:xfrm>
          <a:off x="2377169" y="406244"/>
          <a:ext cx="1422203" cy="71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غياب الهوية</a:t>
          </a:r>
          <a:endParaRPr lang="ar-SA" sz="1800" b="1" kern="1200" dirty="0"/>
        </a:p>
      </dsp:txBody>
      <dsp:txXfrm>
        <a:off x="2411882" y="440957"/>
        <a:ext cx="1352777" cy="64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80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335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75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52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675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229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128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877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270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836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542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C2023-395B-49FD-8C0D-A0035A8C3A05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40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4.jpe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2150015"/>
            <a:ext cx="11776125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138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الرقمية للأبناء</a:t>
            </a:r>
            <a:endParaRPr lang="ar-SA" sz="138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81013" y="4179325"/>
            <a:ext cx="11229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 smtClean="0">
                <a:solidFill>
                  <a:srgbClr val="0DA3A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تقديم: عبدالعزيز بن محمد القرعاوي</a:t>
            </a:r>
            <a:endParaRPr lang="ar-SA" sz="3200" b="1" dirty="0">
              <a:solidFill>
                <a:srgbClr val="0DA3A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137231" y="5094108"/>
            <a:ext cx="36081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الأربعاء</a:t>
            </a:r>
            <a:r>
              <a:rPr lang="ar-KW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2021</a:t>
            </a:r>
            <a:r>
              <a:rPr lang="ar-KW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SA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KW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SA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2م</a:t>
            </a:r>
            <a:endParaRPr lang="ar-SA" sz="32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964177" y="1459533"/>
            <a:ext cx="30241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 smtClean="0">
                <a:solidFill>
                  <a:srgbClr val="0DA3A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تدريبي بعنوان:</a:t>
            </a:r>
            <a:endParaRPr lang="ar-SA" sz="3200" b="1" dirty="0">
              <a:solidFill>
                <a:srgbClr val="0DA3A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التحول التقن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81" y="251356"/>
            <a:ext cx="1849232" cy="11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2435" t="2454" r="6262" b="79940"/>
          <a:stretch/>
        </p:blipFill>
        <p:spPr>
          <a:xfrm>
            <a:off x="2563058" y="305717"/>
            <a:ext cx="6408815" cy="118018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1" y="6077496"/>
            <a:ext cx="922415" cy="780505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4457686" y="4716975"/>
            <a:ext cx="3302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ar-KW" sz="7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KW" sz="7200" b="1" dirty="0">
                <a:solidFill>
                  <a:schemeClr val="accent6">
                    <a:lumMod val="75000"/>
                  </a:schemeClr>
                </a:solidFill>
              </a:rPr>
              <a:t>مليار</a:t>
            </a:r>
            <a:endParaRPr lang="ar-SA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تحميل برنامج واتس اب للكمبيوتر WhatsApp Computer مجانا اخر اصدا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69" y="1069926"/>
            <a:ext cx="3577392" cy="35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2435" t="2454" r="6262" b="79940"/>
          <a:stretch/>
        </p:blipFill>
        <p:spPr>
          <a:xfrm>
            <a:off x="2563058" y="305717"/>
            <a:ext cx="6408815" cy="118018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1" y="6077496"/>
            <a:ext cx="922415" cy="780505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4457686" y="4716975"/>
            <a:ext cx="3302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1.3</a:t>
            </a:r>
            <a:r>
              <a:rPr lang="ar-KW" sz="7200" b="1" dirty="0">
                <a:solidFill>
                  <a:schemeClr val="accent1">
                    <a:lumMod val="75000"/>
                  </a:schemeClr>
                </a:solidFill>
              </a:rPr>
              <a:t> مليار</a:t>
            </a:r>
            <a:endParaRPr lang="ar-SA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فيسبوك ماسنجر - ويكيبيدي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19" y="1534992"/>
            <a:ext cx="3132893" cy="31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2435" t="2454" r="6262" b="79940"/>
          <a:stretch/>
        </p:blipFill>
        <p:spPr>
          <a:xfrm>
            <a:off x="2563058" y="305717"/>
            <a:ext cx="6408815" cy="118018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1" y="6077496"/>
            <a:ext cx="922415" cy="780505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4264089" y="4678509"/>
            <a:ext cx="3302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1.3</a:t>
            </a:r>
            <a:r>
              <a:rPr lang="ar-KW" sz="7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KW" sz="7200" b="1" dirty="0">
                <a:solidFill>
                  <a:schemeClr val="accent2">
                    <a:lumMod val="75000"/>
                  </a:schemeClr>
                </a:solidFill>
              </a:rPr>
              <a:t>مليار</a:t>
            </a:r>
            <a:endParaRPr lang="ar-SA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إنستغرام - ويكيبيدي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03" y="1485902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2435" t="2454" r="6262" b="79940"/>
          <a:stretch/>
        </p:blipFill>
        <p:spPr>
          <a:xfrm>
            <a:off x="2563058" y="305717"/>
            <a:ext cx="6408815" cy="118018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1" y="6077496"/>
            <a:ext cx="922415" cy="780505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836246" y="4877167"/>
            <a:ext cx="45021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/>
              <a:t>600</a:t>
            </a:r>
            <a:r>
              <a:rPr lang="ar-KW" sz="7200" b="1" dirty="0" smtClean="0"/>
              <a:t> </a:t>
            </a:r>
            <a:r>
              <a:rPr lang="ar-SA" sz="7200" b="1" dirty="0"/>
              <a:t>مليون</a:t>
            </a:r>
          </a:p>
        </p:txBody>
      </p:sp>
      <p:pic>
        <p:nvPicPr>
          <p:cNvPr id="6148" name="Picture 4" descr="كيف استعمل برنامج tik tok تيك تو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27042" b="9038"/>
          <a:stretch/>
        </p:blipFill>
        <p:spPr bwMode="auto">
          <a:xfrm>
            <a:off x="5128118" y="1382531"/>
            <a:ext cx="2534328" cy="32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2435" t="2454" r="6262" b="79940"/>
          <a:stretch/>
        </p:blipFill>
        <p:spPr>
          <a:xfrm>
            <a:off x="2563058" y="305717"/>
            <a:ext cx="6408815" cy="118018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1" y="6077496"/>
            <a:ext cx="922415" cy="780505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836246" y="4877167"/>
            <a:ext cx="45021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500 </a:t>
            </a:r>
            <a:r>
              <a:rPr lang="ar-SA" sz="7200" b="1" dirty="0">
                <a:solidFill>
                  <a:schemeClr val="accent1">
                    <a:lumMod val="75000"/>
                  </a:schemeClr>
                </a:solidFill>
              </a:rPr>
              <a:t>مليون</a:t>
            </a:r>
          </a:p>
        </p:txBody>
      </p:sp>
      <p:pic>
        <p:nvPicPr>
          <p:cNvPr id="10242" name="Picture 2" descr="تويتر - ويكيبيدي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88" y="2094790"/>
            <a:ext cx="3000955" cy="24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2435" t="2454" r="6262" b="79940"/>
          <a:stretch/>
        </p:blipFill>
        <p:spPr>
          <a:xfrm>
            <a:off x="2563058" y="305717"/>
            <a:ext cx="6408815" cy="118018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1" y="6077496"/>
            <a:ext cx="922415" cy="780505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238492" y="4555758"/>
            <a:ext cx="57403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500  </a:t>
            </a:r>
            <a:r>
              <a:rPr lang="ar-KW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ar-KW" sz="7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مليون</a:t>
            </a:r>
            <a:endParaRPr lang="ar-SA" sz="7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Snapchat 10.79.1.0 لـ Android - تنزي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24" y="20298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2435" t="2454" r="6262" b="79940"/>
          <a:stretch/>
        </p:blipFill>
        <p:spPr>
          <a:xfrm>
            <a:off x="2563058" y="305717"/>
            <a:ext cx="6408815" cy="118018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1" y="6077496"/>
            <a:ext cx="922415" cy="780505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238492" y="4555758"/>
            <a:ext cx="57403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442</a:t>
            </a:r>
            <a:endParaRPr lang="ar-SA" sz="7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Pinterest - التطبيقات على Google 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93" y="1665656"/>
            <a:ext cx="3134944" cy="313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5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2435" t="2454" r="6262" b="79940"/>
          <a:stretch/>
        </p:blipFill>
        <p:spPr>
          <a:xfrm>
            <a:off x="2563058" y="305717"/>
            <a:ext cx="6408815" cy="118018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1" y="6077496"/>
            <a:ext cx="922415" cy="780505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481471" y="4850547"/>
            <a:ext cx="57403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7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</a:rPr>
              <a:t>500</a:t>
            </a:r>
            <a:r>
              <a:rPr lang="ar-KW" sz="7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KW" sz="7200" b="1" dirty="0">
                <a:solidFill>
                  <a:schemeClr val="accent1">
                    <a:lumMod val="75000"/>
                  </a:schemeClr>
                </a:solidFill>
              </a:rPr>
              <a:t>مليون</a:t>
            </a:r>
            <a:endParaRPr lang="ar-SA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تيليجرام - ويكيبيدي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53" y="1691849"/>
            <a:ext cx="2943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25" y="1691849"/>
            <a:ext cx="8196476" cy="4739303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573937" y="676186"/>
            <a:ext cx="47644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</a:rPr>
              <a:t>من نحن في </a:t>
            </a:r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</a:rPr>
              <a:t>2021؟</a:t>
            </a:r>
            <a:endParaRPr lang="ar-SA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238565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علم السعودية: ألوانه ومعانيها، وسبب اختيار هذا الشكل له - سطو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7" y="796704"/>
            <a:ext cx="1761715" cy="8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علم السعودية: ألوانه ومعانيها، وسبب اختيار هذا الشكل له - سطو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1" y="806771"/>
            <a:ext cx="1761715" cy="8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400" y="666167"/>
            <a:ext cx="2654710" cy="372975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05" y="666167"/>
            <a:ext cx="3017426" cy="372885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/>
          <a:srcRect t="10815"/>
          <a:stretch/>
        </p:blipFill>
        <p:spPr>
          <a:xfrm>
            <a:off x="4430507" y="1843548"/>
            <a:ext cx="4167803" cy="156372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677" y="4428749"/>
            <a:ext cx="6313978" cy="1232458"/>
          </a:xfrm>
          <a:prstGeom prst="rect">
            <a:avLst/>
          </a:prstGeom>
        </p:spPr>
      </p:pic>
      <p:pic>
        <p:nvPicPr>
          <p:cNvPr id="11" name="Picture 2" descr="التحول التقني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5" y="6209069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7158038" y="1976974"/>
            <a:ext cx="461967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7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نستهدف في هذا البرنامج</a:t>
            </a:r>
            <a:endParaRPr lang="ar-SA" sz="72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Digital Parenting: The Inside Scoop on Screen Limits for Tweens | INSPIREL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60462"/>
            <a:ext cx="6800298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التحول التقن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433" y="1276351"/>
            <a:ext cx="4847876" cy="4358641"/>
          </a:xfrm>
          <a:prstGeom prst="rect">
            <a:avLst/>
          </a:prstGeom>
        </p:spPr>
      </p:pic>
      <p:pic>
        <p:nvPicPr>
          <p:cNvPr id="5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765" y="691317"/>
            <a:ext cx="6573307" cy="5770752"/>
          </a:xfrm>
          <a:prstGeom prst="rect">
            <a:avLst/>
          </a:prstGeom>
        </p:spPr>
      </p:pic>
      <p:pic>
        <p:nvPicPr>
          <p:cNvPr id="5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1311" t="9891" b="-1"/>
          <a:stretch/>
        </p:blipFill>
        <p:spPr>
          <a:xfrm>
            <a:off x="3946071" y="269006"/>
            <a:ext cx="4811190" cy="1543374"/>
          </a:xfrm>
          <a:prstGeom prst="rect">
            <a:avLst/>
          </a:prstGeom>
        </p:spPr>
      </p:pic>
      <p:pic>
        <p:nvPicPr>
          <p:cNvPr id="1026" name="Picture 2" descr="علم السعودية: ألوانه ومعانيها، وسبب اختيار هذا الشكل له - سطو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56" y="621237"/>
            <a:ext cx="1761715" cy="8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علم السعودية: ألوانه ومعانيها، وسبب اختيار هذا الشكل له - سطو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261" y="585298"/>
            <a:ext cx="1761715" cy="8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719" y="2502797"/>
            <a:ext cx="2010514" cy="1223791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837" y="2502797"/>
            <a:ext cx="1980678" cy="116378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289" y="2499264"/>
            <a:ext cx="2087344" cy="1259604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633" y="2469767"/>
            <a:ext cx="2260452" cy="1318597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6080" y="4778784"/>
            <a:ext cx="1824037" cy="1243662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4516" y="4752974"/>
            <a:ext cx="1953883" cy="1269472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3843" y="4752974"/>
            <a:ext cx="1997298" cy="1147384"/>
          </a:xfrm>
          <a:prstGeom prst="rect">
            <a:avLst/>
          </a:prstGeom>
        </p:spPr>
      </p:pic>
      <p:pic>
        <p:nvPicPr>
          <p:cNvPr id="20" name="Picture 2" descr="التحول التقني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14" name="عنوان 5"/>
          <p:cNvSpPr>
            <a:spLocks noGrp="1"/>
          </p:cNvSpPr>
          <p:nvPr>
            <p:ph type="ctrTitle"/>
          </p:nvPr>
        </p:nvSpPr>
        <p:spPr>
          <a:xfrm>
            <a:off x="2108200" y="1574376"/>
            <a:ext cx="8018060" cy="1511724"/>
          </a:xfrm>
        </p:spPr>
        <p:txBody>
          <a:bodyPr>
            <a:normAutofit fontScale="90000"/>
          </a:bodyPr>
          <a:lstStyle/>
          <a:p>
            <a:r>
              <a:rPr lang="ar-SA" sz="4800" b="1" dirty="0">
                <a:solidFill>
                  <a:schemeClr val="accent2">
                    <a:lumMod val="75000"/>
                  </a:schemeClr>
                </a:solidFill>
              </a:rPr>
              <a:t>السلوك والاتجاهات والمعارف  التي يزاولها أفراد المجتمع باستخدام التكنولوجيا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487982" y="47316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</a:rPr>
              <a:t>التربية الرقمية </a:t>
            </a:r>
            <a:endParaRPr lang="ar-SA" sz="4800" dirty="0"/>
          </a:p>
        </p:txBody>
      </p:sp>
      <p:sp>
        <p:nvSpPr>
          <p:cNvPr id="2" name="مستطيل 1"/>
          <p:cNvSpPr/>
          <p:nvPr/>
        </p:nvSpPr>
        <p:spPr>
          <a:xfrm>
            <a:off x="1930400" y="3626535"/>
            <a:ext cx="78275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3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توجيه وحماية، توجيه نحو منافع التقنيات الحديثة، وحماية من أخطارها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848020" y="5582742"/>
            <a:ext cx="5253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  <a:spcAft>
                <a:spcPts val="1500"/>
              </a:spcAft>
            </a:pPr>
            <a:r>
              <a:rPr lang="ar-SA" sz="43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التعامل الذكي مع التكنولوجيا</a:t>
            </a:r>
            <a:r>
              <a:rPr lang="en-US" dirty="0">
                <a:solidFill>
                  <a:srgbClr val="333333"/>
                </a:solidFill>
                <a:latin typeface="droid arabic naskh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التحول التقن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sp>
        <p:nvSpPr>
          <p:cNvPr id="11" name="مستطيل 10"/>
          <p:cNvSpPr/>
          <p:nvPr/>
        </p:nvSpPr>
        <p:spPr>
          <a:xfrm>
            <a:off x="2400300" y="3207604"/>
            <a:ext cx="704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chemeClr val="accent1">
                    <a:lumMod val="50000"/>
                  </a:schemeClr>
                </a:solidFill>
              </a:rPr>
              <a:t>صفات المواطن الرقمي</a:t>
            </a:r>
            <a:endParaRPr lang="ar-SA" sz="4800" dirty="0"/>
          </a:p>
        </p:txBody>
      </p:sp>
      <p:graphicFrame>
        <p:nvGraphicFramePr>
          <p:cNvPr id="2" name="رسم تخطيطي 1"/>
          <p:cNvGraphicFramePr/>
          <p:nvPr>
            <p:extLst/>
          </p:nvPr>
        </p:nvGraphicFramePr>
        <p:xfrm>
          <a:off x="1826810" y="117844"/>
          <a:ext cx="8172450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التحول التقني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99B43-4C89-438D-A84D-D6AD3AFB6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D099B43-4C89-438D-A84D-D6AD3AFB6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3824DE-71A9-41C1-B811-63B5DB10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23824DE-71A9-41C1-B811-63B5DB101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7D344F-A001-4B72-ADC1-669C3FE8A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467D344F-A001-4B72-ADC1-669C3FE8A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01A88-9F2A-4EE2-8F77-D0957A69B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C5D01A88-9F2A-4EE2-8F77-D0957A69B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7F4C27-F636-4A1A-A0F1-75817FD77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27F4C27-F636-4A1A-A0F1-75817FD77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4E149-9FAE-41E9-8202-F3386F891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A034E149-9FAE-41E9-8202-F3386F891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EB069-FBD1-402D-897E-BA46F4E34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3FDEB069-FBD1-402D-897E-BA46F4E34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8A70E2-CE97-4D9F-82A8-FFB1CCB42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4A8A70E2-CE97-4D9F-82A8-FFB1CCB42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1891A-8112-4FAA-9986-D17E2039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2E1891A-8112-4FAA-9986-D17E2039C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01669-38B6-4E85-B4ED-3148668CA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79901669-38B6-4E85-B4ED-3148668CA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DA3EE8-3842-40F4-B56B-4E2B66446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2DA3EE8-3842-40F4-B56B-4E2B66446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5C6DA6-D718-4231-AC79-2C2899612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75C6DA6-D718-4231-AC79-2C2899612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97645-B821-458F-8CEE-A72F6E00A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7D697645-B821-458F-8CEE-A72F6E00A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31954-91A4-4A2A-85DE-737106762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28831954-91A4-4A2A-85DE-737106762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716F32-A439-4303-B56E-9A9C6390C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53716F32-A439-4303-B56E-9A9C6390C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8F3A7C-EAED-492B-87B5-AA0717779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118F3A7C-EAED-492B-87B5-AA0717779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DA5FF-028C-4C12-80AD-B7A413BC9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7C3DA5FF-028C-4C12-80AD-B7A413BC9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19A4D3-E5E4-484C-A24B-ADAFB8516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A519A4D3-E5E4-484C-A24B-ADAFB8516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441A60-25E4-4FCA-BAA5-E3B48490B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9441A60-25E4-4FCA-BAA5-E3B48490B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4F66F8-CAE3-4E0C-AB1C-ADA762BD3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FB4F66F8-CAE3-4E0C-AB1C-ADA762BD3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245665981"/>
              </p:ext>
            </p:extLst>
          </p:nvPr>
        </p:nvGraphicFramePr>
        <p:xfrm>
          <a:off x="227488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التحول التقني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796937-1FA4-43D0-AFDB-2B0F979BB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8796937-1FA4-43D0-AFDB-2B0F979BB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A5B576-F904-4179-8419-AA135E2FF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1A5B576-F904-4179-8419-AA135E2FF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8FFF1-3AB2-4EA7-B831-83971BE43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398FFF1-3AB2-4EA7-B831-83971BE43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CEFB2-85BC-4922-81A4-6A73D80DB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53ECEFB2-85BC-4922-81A4-6A73D80DB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362BE-9DE4-4B6B-B2A3-EE5039CEC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3B362BE-9DE4-4B6B-B2A3-EE5039CEC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548AD1-1E02-4857-A077-B160D584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9548AD1-1E02-4857-A077-B160D5846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AB3D0E-0364-4ADE-816F-49C9E633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7AB3D0E-0364-4ADE-816F-49C9E633D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931D1E-1B61-4B0D-8C6A-8B88F241F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87931D1E-1B61-4B0D-8C6A-8B88F241F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0F467-32F9-47E6-9180-595A92F21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DC0F467-32F9-47E6-9180-595A92F21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638162598"/>
              </p:ext>
            </p:extLst>
          </p:nvPr>
        </p:nvGraphicFramePr>
        <p:xfrm>
          <a:off x="2060849" y="70945"/>
          <a:ext cx="8678202" cy="671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2"/>
          <p:cNvSpPr/>
          <p:nvPr/>
        </p:nvSpPr>
        <p:spPr>
          <a:xfrm>
            <a:off x="2875700" y="2765153"/>
            <a:ext cx="704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</a:rPr>
              <a:t>ماذا نفعل في الإنترنت</a:t>
            </a:r>
            <a:endParaRPr lang="ar-SA" sz="4800" dirty="0"/>
          </a:p>
        </p:txBody>
      </p:sp>
      <p:pic>
        <p:nvPicPr>
          <p:cNvPr id="5" name="Picture 2" descr="التحول التقني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A9FEE7-ABDE-441A-98BB-1348CC974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BA9FEE7-ABDE-441A-98BB-1348CC974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87543B-1EA1-4A87-86FB-977D9715A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487543B-1EA1-4A87-86FB-977D9715A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5DA056-A83A-4ABF-95A5-B4A43BB9C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05DA056-A83A-4ABF-95A5-B4A43BB9C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1EFF04-E9FF-4CB6-B9D2-51ADB2113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E1EFF04-E9FF-4CB6-B9D2-51ADB2113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8DC3D0-9838-4B68-9B39-6B5A83FE8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38DC3D0-9838-4B68-9B39-6B5A83FE8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5C0DF1-C05E-4FC0-97B1-9AA8C235E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AA5C0DF1-C05E-4FC0-97B1-9AA8C235E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2E9D4-A9D0-4419-A533-52A7F57C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3E2E9D4-A9D0-4419-A533-52A7F57C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8CB528-250D-4A2D-B447-BCB37475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68CB528-250D-4A2D-B447-BCB37475B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DD34D7-4329-45BC-906F-E984F5692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2DD34D7-4329-45BC-906F-E984F5692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DED893-D6E2-46E6-8CF9-D486BEE80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00DED893-D6E2-46E6-8CF9-D486BEE80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DB5FCE-64B3-405F-8A38-A3EFD556E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BDB5FCE-64B3-405F-8A38-A3EFD556E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91E0E-E8DC-4ACD-A650-4F1FECE10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CDB91E0E-E8DC-4ACD-A650-4F1FECE10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F30C9-9C7F-4E39-9291-BF19566FA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7CBF30C9-9C7F-4E39-9291-BF19566FA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9553E-9AE7-4CC0-9300-2CF101BA2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8169553E-9AE7-4CC0-9300-2CF101BA2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879ED-21AE-4CB2-81E1-7AD3257A1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B75879ED-21AE-4CB2-81E1-7AD3257A1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B46A1D-7305-46C1-9835-6BDAD6A5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7BB46A1D-7305-46C1-9835-6BDAD6A5C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67101-86A0-4109-BFAA-147F6C4AB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0567101-86A0-4109-BFAA-147F6C4AB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FE737-D7AF-4D06-9177-021A2D737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E1FE737-D7AF-4D06-9177-021A2D737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41093F-A7D4-4B0F-A4BC-44BCB094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741093F-A7D4-4B0F-A4BC-44BCB094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E063C-94FC-47A4-9B9D-855317633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F3DE063C-94FC-47A4-9B9D-855317633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42889" y="2835815"/>
            <a:ext cx="119491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66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أبرز  المخاطر  التي تعرض لها أبناؤنا على الإنترنت</a:t>
            </a:r>
            <a:endParaRPr lang="ar-SA" sz="66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686" y="4221034"/>
            <a:ext cx="4447966" cy="1368605"/>
          </a:xfrm>
          <a:prstGeom prst="rect">
            <a:avLst/>
          </a:prstGeom>
        </p:spPr>
      </p:pic>
      <p:pic>
        <p:nvPicPr>
          <p:cNvPr id="8" name="Picture 2" descr="التحول التقن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79211" y="176677"/>
            <a:ext cx="6186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أبرز  المخاطر  التي تعرض لها أبناؤنا على الإنترنت</a:t>
            </a:r>
            <a:endParaRPr lang="ar-SA" sz="32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3" y="6248400"/>
            <a:ext cx="1981200" cy="609600"/>
          </a:xfrm>
          <a:prstGeom prst="rect">
            <a:avLst/>
          </a:prstGeom>
        </p:spPr>
      </p:pic>
      <p:pic>
        <p:nvPicPr>
          <p:cNvPr id="1026" name="Picture 2" descr="Hana Kimura's death fuels debate over how to stop cyberbullying - Nikkei  As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4" y="855926"/>
            <a:ext cx="3676650" cy="20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3957613" y="2875002"/>
            <a:ext cx="420375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66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التنمر الإلكتروني</a:t>
            </a:r>
            <a:endParaRPr lang="ar-SA" sz="66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1115674" y="4187132"/>
            <a:ext cx="714375" cy="5563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90٪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114925" y="4171945"/>
            <a:ext cx="5310187" cy="552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من المراهقين </a:t>
            </a:r>
            <a:r>
              <a:rPr lang="ar-KW" dirty="0" smtClean="0"/>
              <a:t>يوافقون</a:t>
            </a:r>
            <a:r>
              <a:rPr lang="ar-SA" dirty="0" smtClean="0"/>
              <a:t> </a:t>
            </a:r>
            <a:r>
              <a:rPr lang="ar-SA" dirty="0"/>
              <a:t>على أن التنمر الإلكتروني يمثل مشكلة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1153772" y="4925318"/>
            <a:ext cx="714375" cy="5563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 smtClean="0"/>
              <a:t>6</a:t>
            </a:r>
            <a:r>
              <a:rPr lang="ar-SA" dirty="0" smtClean="0"/>
              <a:t>0</a:t>
            </a:r>
            <a:r>
              <a:rPr lang="ar-SA" dirty="0"/>
              <a:t>٪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153023" y="4910131"/>
            <a:ext cx="5310187" cy="552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من الأطفال الذين يستخدمون وسائل التواصل الاجتماعي </a:t>
            </a:r>
            <a:r>
              <a:rPr lang="ar-KW" dirty="0" smtClean="0"/>
              <a:t>تعرضوا</a:t>
            </a:r>
            <a:r>
              <a:rPr lang="ar-SA" dirty="0" smtClean="0"/>
              <a:t> </a:t>
            </a:r>
            <a:r>
              <a:rPr lang="ar-KW" dirty="0" smtClean="0"/>
              <a:t>ل</a:t>
            </a:r>
            <a:r>
              <a:rPr lang="ar-SA" dirty="0" smtClean="0"/>
              <a:t>شكلاً </a:t>
            </a:r>
            <a:r>
              <a:rPr lang="ar-SA" dirty="0"/>
              <a:t>من أشكال التنمر</a:t>
            </a:r>
          </a:p>
        </p:txBody>
      </p:sp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243637" y="135477"/>
            <a:ext cx="6186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أبرز  المخاطر  التي تعرض لها أبناؤنا على الإنترنت</a:t>
            </a:r>
            <a:endParaRPr lang="ar-SA" sz="32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245" y="6248400"/>
            <a:ext cx="1981200" cy="6096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757488" y="4146589"/>
            <a:ext cx="54610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4400" b="1" dirty="0" smtClean="0"/>
              <a:t>المفترسون</a:t>
            </a:r>
            <a:r>
              <a:rPr lang="ar-KW" sz="4400" b="1" dirty="0" smtClean="0"/>
              <a:t> </a:t>
            </a:r>
            <a:r>
              <a:rPr lang="ar-SA" sz="4400" b="1" dirty="0" err="1" smtClean="0"/>
              <a:t>السيبرانيون</a:t>
            </a:r>
            <a:endParaRPr lang="en-US" sz="4400" dirty="0"/>
          </a:p>
        </p:txBody>
      </p:sp>
      <p:pic>
        <p:nvPicPr>
          <p:cNvPr id="2050" name="Picture 2" descr="Social Media and Online Predators: Different Ways Online Predators Approach  Victims - KidGu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295399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7172325" y="2828835"/>
            <a:ext cx="46196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7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التحكم الأبوي</a:t>
            </a:r>
            <a:endParaRPr lang="ar-SA" sz="72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2" descr="القفل الكهربائي ( القفيز الكهربائي )لفتح الابواب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4"/>
          <a:stretch/>
        </p:blipFill>
        <p:spPr bwMode="auto">
          <a:xfrm>
            <a:off x="712787" y="1627892"/>
            <a:ext cx="5487988" cy="392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التحول التقن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243637" y="135477"/>
            <a:ext cx="6186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أبرز  المخاطر  التي تعرض لها أبناؤنا على الإنترنت</a:t>
            </a:r>
            <a:endParaRPr lang="ar-SA" sz="32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566" y="6248400"/>
            <a:ext cx="1981200" cy="6096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757488" y="4146589"/>
            <a:ext cx="54610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KW" sz="4400" b="1" dirty="0" smtClean="0"/>
              <a:t>نشر المعلومات الخاصة</a:t>
            </a:r>
            <a:endParaRPr lang="en-US" sz="4400" dirty="0"/>
          </a:p>
        </p:txBody>
      </p:sp>
      <p:pic>
        <p:nvPicPr>
          <p:cNvPr id="3074" name="Picture 2" descr="Why is internet safety for children important? | SafeSearchEngin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977737"/>
            <a:ext cx="3673475" cy="300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243637" y="135477"/>
            <a:ext cx="6186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أبرز  المخاطر  التي تعرض لها أبناؤنا على الإنترنت</a:t>
            </a:r>
            <a:endParaRPr lang="ar-SA" sz="32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16338" y="3202484"/>
            <a:ext cx="468629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KW" sz="4400" b="1" dirty="0" smtClean="0"/>
              <a:t>السرقة الإلكترونية</a:t>
            </a:r>
            <a:endParaRPr lang="en-US" sz="44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0887074" y="4972944"/>
            <a:ext cx="714375" cy="5563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600" dirty="0" smtClean="0"/>
              <a:t>1.7 مليون</a:t>
            </a:r>
            <a:r>
              <a:rPr lang="ar-SA" sz="1600" dirty="0" smtClean="0"/>
              <a:t>٪ </a:t>
            </a:r>
            <a:endParaRPr lang="ar-SA" sz="16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886325" y="4957757"/>
            <a:ext cx="5310187" cy="552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شكوى احتيال في 2019 من أصل 3.2 تقرير سرقة</a:t>
            </a:r>
            <a:endParaRPr lang="ar-SA" b="1" dirty="0"/>
          </a:p>
        </p:txBody>
      </p:sp>
      <p:sp>
        <p:nvSpPr>
          <p:cNvPr id="3" name="مستطيل 2"/>
          <p:cNvSpPr/>
          <p:nvPr/>
        </p:nvSpPr>
        <p:spPr>
          <a:xfrm>
            <a:off x="6544107" y="6488668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505050"/>
                </a:solidFill>
                <a:latin typeface="proxima-nova"/>
              </a:rPr>
              <a:t>لجنة التجارة الفيدرالية (</a:t>
            </a:r>
            <a:r>
              <a:rPr lang="en-US" dirty="0">
                <a:solidFill>
                  <a:srgbClr val="505050"/>
                </a:solidFill>
                <a:latin typeface="proxima-nova"/>
              </a:rPr>
              <a:t>FTC) </a:t>
            </a:r>
            <a:endParaRPr lang="ar-SA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0896601" y="5668269"/>
            <a:ext cx="714375" cy="5563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600" dirty="0" smtClean="0"/>
              <a:t>23%</a:t>
            </a:r>
            <a:endParaRPr lang="ar-SA" sz="1600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895852" y="5653082"/>
            <a:ext cx="5310187" cy="552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فقدوا أموال والخسائر تصل إلى 1.9 مليار دولار</a:t>
            </a:r>
            <a:endParaRPr lang="ar-SA" b="1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0853736" y="4282382"/>
            <a:ext cx="714375" cy="5563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600" dirty="0" smtClean="0"/>
              <a:t>33 مليار</a:t>
            </a:r>
            <a:endParaRPr lang="ar-SA" sz="1600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852987" y="4267195"/>
            <a:ext cx="5310187" cy="552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حجم التجارة الإلكترونية في السعودية</a:t>
            </a:r>
            <a:endParaRPr lang="ar-SA" b="1" dirty="0"/>
          </a:p>
        </p:txBody>
      </p:sp>
      <p:pic>
        <p:nvPicPr>
          <p:cNvPr id="5122" name="Picture 2" descr="ما هى الجرائم الإلكترونية ؟ انواعها ؟ كيفية تنفيذها وطرق مواجهتها - IT  Pill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832379"/>
            <a:ext cx="3559176" cy="23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التحول التقن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014" y="6224584"/>
            <a:ext cx="1981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آثار إدمان الإنترنت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828800"/>
            <a:ext cx="600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216147" y="5125522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b="1" dirty="0">
                <a:solidFill>
                  <a:srgbClr val="982580"/>
                </a:solidFill>
              </a:rPr>
              <a:t>العزلة</a:t>
            </a:r>
            <a:endParaRPr lang="ar-SA" sz="4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888" y="6086167"/>
            <a:ext cx="1981200" cy="609600"/>
          </a:xfrm>
          <a:prstGeom prst="rect">
            <a:avLst/>
          </a:prstGeom>
        </p:spPr>
      </p:pic>
      <p:pic>
        <p:nvPicPr>
          <p:cNvPr id="5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243637" y="135477"/>
            <a:ext cx="6186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أبرز  المخاطر  التي تعرض لها أبناؤنا على الإنترنت</a:t>
            </a:r>
            <a:endParaRPr lang="ar-SA" sz="32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888" y="6086167"/>
            <a:ext cx="1981200" cy="6096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745038" y="4289464"/>
            <a:ext cx="21590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KW" sz="4400" b="1" dirty="0" smtClean="0">
                <a:solidFill>
                  <a:srgbClr val="982580"/>
                </a:solidFill>
              </a:rPr>
              <a:t>الانتحال</a:t>
            </a:r>
            <a:endParaRPr lang="en-US" sz="4400" dirty="0">
              <a:solidFill>
                <a:srgbClr val="982580"/>
              </a:solidFill>
            </a:endParaRPr>
          </a:p>
        </p:txBody>
      </p:sp>
      <p:pic>
        <p:nvPicPr>
          <p:cNvPr id="4098" name="Picture 2" descr="مدونة K6: انتحال الشخص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1156044"/>
            <a:ext cx="4330700" cy="28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 خطوات للوقاية من التحرش الالكتروني - مجلة ه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133984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165296" y="4918908"/>
            <a:ext cx="1301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srgbClr val="982580"/>
                </a:solidFill>
              </a:rPr>
              <a:t>الإباحية</a:t>
            </a:r>
            <a:endParaRPr lang="ar-SA" b="1" dirty="0">
              <a:solidFill>
                <a:srgbClr val="98258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901" y="6115664"/>
            <a:ext cx="1981200" cy="609600"/>
          </a:xfrm>
          <a:prstGeom prst="rect">
            <a:avLst/>
          </a:prstGeom>
        </p:spPr>
      </p:pic>
      <p:pic>
        <p:nvPicPr>
          <p:cNvPr id="5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4165270057"/>
              </p:ext>
            </p:extLst>
          </p:nvPr>
        </p:nvGraphicFramePr>
        <p:xfrm>
          <a:off x="988142" y="-1"/>
          <a:ext cx="9188245" cy="674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ستطيل 3"/>
          <p:cNvSpPr/>
          <p:nvPr/>
        </p:nvSpPr>
        <p:spPr>
          <a:xfrm>
            <a:off x="2058014" y="2600564"/>
            <a:ext cx="7048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أبرز المخاطر في الإنترنت</a:t>
            </a:r>
            <a:endParaRPr lang="ar-SA" sz="4400" dirty="0"/>
          </a:p>
        </p:txBody>
      </p:sp>
      <p:pic>
        <p:nvPicPr>
          <p:cNvPr id="6" name="Picture 2" descr="التحول التقني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C15ABA-06A6-4324-8961-8FE99F695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7C15ABA-06A6-4324-8961-8FE99F695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1C5CA-9D7A-4389-A7E6-A0CCB28E6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D91C5CA-9D7A-4389-A7E6-A0CCB28E6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0E4615-6995-4B68-BC09-5F7395125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C0E4615-6995-4B68-BC09-5F7395125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8DD8AB-CEB9-41A6-B361-D35039C1D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228DD8AB-CEB9-41A6-B361-D35039C1D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C7C9E3-A5D0-48A9-8868-ADEE49973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42C7C9E3-A5D0-48A9-8868-ADEE49973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599E46-4417-4AB6-8F64-F70CE4339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49599E46-4417-4AB6-8F64-F70CE4339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F5872-ACD6-4026-9D59-A770D16F7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E5CF5872-ACD6-4026-9D59-A770D16F7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DCECC6-43BC-4E14-84FF-D4E603A8B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DADCECC6-43BC-4E14-84FF-D4E603A8B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3DDFA6-F663-427E-9569-03FB053ED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1D3DDFA6-F663-427E-9569-03FB053ED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C0886E-925C-4E40-8D60-0E3C6A08A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48C0886E-925C-4E40-8D60-0E3C6A08A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A5F02-014D-48F3-9A31-D918CBA30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0DFA5F02-014D-48F3-9A31-D918CBA30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323586-9602-4AE5-9067-1CDE96116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E1323586-9602-4AE5-9067-1CDE96116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5169B0-7470-4FAF-81F9-07FC53A05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BE5169B0-7470-4FAF-81F9-07FC53A05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500313" y="179387"/>
            <a:ext cx="6396037" cy="1325563"/>
          </a:xfrm>
        </p:spPr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982580"/>
                </a:solidFill>
              </a:rPr>
              <a:t>النصائح</a:t>
            </a:r>
            <a:r>
              <a:rPr lang="en-US" sz="11500" b="1" dirty="0" smtClean="0">
                <a:solidFill>
                  <a:srgbClr val="0DA3A1"/>
                </a:solidFill>
              </a:rPr>
              <a:t>7</a:t>
            </a:r>
            <a:r>
              <a:rPr lang="ar-SA" sz="4800" b="1" dirty="0" smtClean="0">
                <a:solidFill>
                  <a:srgbClr val="982580"/>
                </a:solidFill>
              </a:rPr>
              <a:t>في التربية الرقمية</a:t>
            </a:r>
            <a:endParaRPr lang="ar-SA" sz="4800" b="1" dirty="0">
              <a:solidFill>
                <a:srgbClr val="98258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43262" y="1623996"/>
            <a:ext cx="7972425" cy="4857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3600" b="1" dirty="0" smtClean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تحدث </a:t>
            </a:r>
            <a:r>
              <a:rPr lang="ar-SA" sz="3600" b="1" dirty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مع </a:t>
            </a:r>
            <a:r>
              <a:rPr lang="ar-SA" sz="3600" b="1" dirty="0" smtClean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أطفالك</a:t>
            </a:r>
            <a:endParaRPr lang="en-US" sz="3600" b="1" dirty="0">
              <a:solidFill>
                <a:srgbClr val="0DA3A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3600" b="1" dirty="0" smtClean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ثقف نفسك</a:t>
            </a:r>
            <a:endParaRPr lang="en-US" sz="3600" b="1" dirty="0">
              <a:solidFill>
                <a:srgbClr val="0DA3A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3600" b="1" dirty="0" smtClean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استخدام </a:t>
            </a:r>
            <a:r>
              <a:rPr lang="ar-SA" sz="3600" b="1" dirty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الرقابة </a:t>
            </a:r>
            <a:r>
              <a:rPr lang="ar-SA" sz="3600" b="1" dirty="0" smtClean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الأبوية</a:t>
            </a:r>
            <a:endParaRPr lang="en-US" sz="3600" b="1" dirty="0">
              <a:solidFill>
                <a:srgbClr val="0DA3A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sz="3600" b="1" dirty="0" smtClean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تابعه ولا تطارده</a:t>
            </a: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sz="3600" b="1" dirty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وضع القواعد الأساسية وتنفيذ العواقب</a:t>
            </a:r>
            <a:endParaRPr lang="en-US" sz="3600" b="1" dirty="0">
              <a:solidFill>
                <a:srgbClr val="0DA3A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sz="3600" b="1" dirty="0" smtClean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استكشف </a:t>
            </a:r>
            <a:r>
              <a:rPr lang="ar-KW" sz="3600" b="1" dirty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وشارك واحتفل.  </a:t>
            </a:r>
            <a:endParaRPr lang="en-US" sz="3600" b="1" dirty="0">
              <a:solidFill>
                <a:srgbClr val="0DA3A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sz="3600" b="1" dirty="0" smtClean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كن </a:t>
            </a:r>
            <a:r>
              <a:rPr lang="ar-KW" sz="3600" b="1" dirty="0">
                <a:solidFill>
                  <a:srgbClr val="0DA3A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قدوة رقمية جيدة. </a:t>
            </a:r>
            <a:endParaRPr lang="en-US" sz="3600" b="1" dirty="0">
              <a:solidFill>
                <a:srgbClr val="0DA3A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التحول التقن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058863" y="636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>
                <a:solidFill>
                  <a:srgbClr val="98258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متى أعطي ابني </a:t>
            </a:r>
            <a:r>
              <a:rPr lang="ar-SA" sz="5400" b="1" dirty="0" smtClean="0">
                <a:solidFill>
                  <a:srgbClr val="98258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جوال</a:t>
            </a:r>
            <a:r>
              <a:rPr lang="ar-KW" sz="5400" b="1" dirty="0" smtClean="0">
                <a:solidFill>
                  <a:srgbClr val="98258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؟</a:t>
            </a:r>
            <a:endParaRPr lang="ar-SA" sz="5400" b="1" dirty="0">
              <a:solidFill>
                <a:srgbClr val="98258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عنوان 2"/>
          <p:cNvSpPr txBox="1">
            <a:spLocks/>
          </p:cNvSpPr>
          <p:nvPr/>
        </p:nvSpPr>
        <p:spPr>
          <a:xfrm>
            <a:off x="658813" y="28376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KW" sz="5400" b="1" dirty="0" smtClean="0">
                <a:solidFill>
                  <a:srgbClr val="0DA3A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قبل </a:t>
            </a:r>
            <a:r>
              <a:rPr lang="en-US" sz="5400" b="1" dirty="0" smtClean="0">
                <a:solidFill>
                  <a:srgbClr val="0DA3A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12 </a:t>
            </a:r>
            <a:r>
              <a:rPr lang="ar-KW" sz="5400" b="1" dirty="0" smtClean="0">
                <a:solidFill>
                  <a:srgbClr val="0DA3A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عامًا لا يحق لك أن تمنحه جاهز ذكي</a:t>
            </a:r>
            <a:endParaRPr lang="ar-SA" sz="5400" b="1" dirty="0">
              <a:solidFill>
                <a:srgbClr val="0DA3A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" name="Picture 2" descr="التحول التقن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7310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KW" sz="5400" b="1" dirty="0" smtClean="0">
                <a:solidFill>
                  <a:srgbClr val="98258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أسئلة قبل منح الابن الجوال</a:t>
            </a:r>
            <a:endParaRPr lang="ar-SA" sz="5400" b="1" dirty="0">
              <a:solidFill>
                <a:srgbClr val="98258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عنوان 2"/>
          <p:cNvSpPr txBox="1">
            <a:spLocks/>
          </p:cNvSpPr>
          <p:nvPr/>
        </p:nvSpPr>
        <p:spPr>
          <a:xfrm>
            <a:off x="5957888" y="2271714"/>
            <a:ext cx="5830887" cy="396319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4000" b="1" dirty="0" smtClean="0">
                <a:solidFill>
                  <a:srgbClr val="0DA3A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لماذا يحتاجه؟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4000" b="1" dirty="0" smtClean="0">
                <a:solidFill>
                  <a:srgbClr val="0DA3A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هل هو  على قدر من المسؤولية؟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4000" b="1" dirty="0" smtClean="0">
                <a:solidFill>
                  <a:srgbClr val="0DA3A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هل يتفهم الأمان الرقمي؟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4000" b="1" dirty="0" smtClean="0">
                <a:solidFill>
                  <a:srgbClr val="0DA3A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هل يقدر التكلفة المالية؟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4000" b="1" dirty="0" smtClean="0">
                <a:solidFill>
                  <a:srgbClr val="0DA3A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هل يعرف ماذا سيفعل به؟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4000" b="1" dirty="0" smtClean="0">
                <a:solidFill>
                  <a:srgbClr val="0DA3A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هل لدي القدرة على حمايته؟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endParaRPr lang="ar-KW" sz="4000" b="1" dirty="0" smtClean="0">
              <a:solidFill>
                <a:srgbClr val="0DA3A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" name="Picture 2" descr="التحول التقن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73101" y="1079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KW" sz="5400" b="1" dirty="0" smtClean="0">
                <a:solidFill>
                  <a:srgbClr val="98258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برامج الرقابة الأبوية</a:t>
            </a:r>
            <a:endParaRPr lang="ar-SA" sz="5400" b="1" dirty="0">
              <a:solidFill>
                <a:srgbClr val="98258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26" name="Picture 2" descr="What is Android Family Link and how do you use it? | TechRada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2397124"/>
            <a:ext cx="70294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التحول التقن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" t="27160" r="588" b="10808"/>
          <a:stretch/>
        </p:blipFill>
        <p:spPr>
          <a:xfrm>
            <a:off x="214313" y="1543049"/>
            <a:ext cx="7285080" cy="377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ربع نص 8"/>
          <p:cNvSpPr txBox="1"/>
          <p:nvPr/>
        </p:nvSpPr>
        <p:spPr>
          <a:xfrm>
            <a:off x="7643812" y="2450053"/>
            <a:ext cx="420375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8000" b="1" dirty="0" smtClean="0">
                <a:solidFill>
                  <a:srgbClr val="9825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عصر السرعة</a:t>
            </a:r>
            <a:endParaRPr lang="ar-SA" sz="8000" b="1" dirty="0">
              <a:solidFill>
                <a:srgbClr val="9825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التحول التقن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pic>
        <p:nvPicPr>
          <p:cNvPr id="12290" name="Picture 2" descr="كلمات شكر جميلة - موضو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47" y="1413719"/>
            <a:ext cx="7247474" cy="345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pic>
        <p:nvPicPr>
          <p:cNvPr id="4" name="Picture 2" descr="تحميل برنامج واتس اب للكمبيوتر WhatsApp Computer مجانا اخر اصدا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1" y="2036108"/>
            <a:ext cx="1171116" cy="117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09247" y="1883071"/>
            <a:ext cx="62386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accent1">
                    <a:lumMod val="50000"/>
                  </a:schemeClr>
                </a:solidFill>
              </a:rPr>
              <a:t>0553643640</a:t>
            </a:r>
            <a:endParaRPr lang="ar-SA" sz="8800" dirty="0"/>
          </a:p>
        </p:txBody>
      </p:sp>
      <p:sp>
        <p:nvSpPr>
          <p:cNvPr id="2" name="مستطيل 1"/>
          <p:cNvSpPr/>
          <p:nvPr/>
        </p:nvSpPr>
        <p:spPr>
          <a:xfrm>
            <a:off x="3400318" y="5451883"/>
            <a:ext cx="5334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amag400@Hotmail.com</a:t>
            </a:r>
            <a:endParaRPr lang="ar-S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تويتر - ويكيبيديا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19" y="3772240"/>
            <a:ext cx="1184576" cy="9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3239592" y="3466533"/>
            <a:ext cx="57935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sz="8800" b="1" dirty="0" err="1">
                <a:solidFill>
                  <a:schemeClr val="accent1">
                    <a:lumMod val="50000"/>
                  </a:schemeClr>
                </a:solidFill>
              </a:rPr>
              <a:t>amgarawi</a:t>
            </a:r>
            <a:endParaRPr lang="ar-SA" sz="8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 descr="السر وراء وجود هذا الرمز @ دائما في البريد الالكترونى ( الايميل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r="19000"/>
          <a:stretch/>
        </p:blipFill>
        <p:spPr bwMode="auto">
          <a:xfrm>
            <a:off x="2068031" y="5294788"/>
            <a:ext cx="1111316" cy="10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تواصل | مركز رعاية المستفيدين وزارة التعليم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54" y="205835"/>
            <a:ext cx="1986629" cy="167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18" y="6186676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181545" y="1524809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5124" name="Picture 4" descr="نتيجة بحث الصور عن قارئ كتا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92" y="1418085"/>
            <a:ext cx="7003407" cy="420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عنوان 5"/>
          <p:cNvSpPr>
            <a:spLocks noGrp="1"/>
          </p:cNvSpPr>
          <p:nvPr>
            <p:ph type="ctrTitle"/>
          </p:nvPr>
        </p:nvSpPr>
        <p:spPr>
          <a:xfrm>
            <a:off x="4718899" y="5861554"/>
            <a:ext cx="2397172" cy="826352"/>
          </a:xfrm>
        </p:spPr>
        <p:txBody>
          <a:bodyPr>
            <a:noAutofit/>
          </a:bodyPr>
          <a:lstStyle/>
          <a:p>
            <a:r>
              <a:rPr lang="ar-SA" sz="4300" b="1" dirty="0">
                <a:solidFill>
                  <a:schemeClr val="accent2">
                    <a:lumMod val="75000"/>
                  </a:schemeClr>
                </a:solidFill>
              </a:rPr>
              <a:t>مهاجرون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304360" y="345665"/>
            <a:ext cx="575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>
                <a:solidFill>
                  <a:schemeClr val="accent1">
                    <a:lumMod val="50000"/>
                  </a:schemeClr>
                </a:solidFill>
              </a:rPr>
              <a:t>أقسم البشر في العالم الرقمي</a:t>
            </a:r>
            <a:endParaRPr lang="ar-SA" sz="4800" dirty="0"/>
          </a:p>
        </p:txBody>
      </p:sp>
      <p:pic>
        <p:nvPicPr>
          <p:cNvPr id="7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181545" y="1524809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5126" name="Picture 6" descr="نتيجة بحث الصور عن قارئ كتا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74" y="1524808"/>
            <a:ext cx="7480506" cy="4280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عنوان 5"/>
          <p:cNvSpPr txBox="1">
            <a:spLocks/>
          </p:cNvSpPr>
          <p:nvPr/>
        </p:nvSpPr>
        <p:spPr>
          <a:xfrm>
            <a:off x="4647441" y="5804828"/>
            <a:ext cx="2397172" cy="826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300" b="1" dirty="0">
                <a:solidFill>
                  <a:schemeClr val="accent2">
                    <a:lumMod val="75000"/>
                  </a:schemeClr>
                </a:solidFill>
              </a:rPr>
              <a:t>مواطنون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18816" y="492589"/>
            <a:ext cx="575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>
                <a:solidFill>
                  <a:schemeClr val="accent1">
                    <a:lumMod val="50000"/>
                  </a:schemeClr>
                </a:solidFill>
              </a:rPr>
              <a:t>أقسم البشر في العالم الرقمي</a:t>
            </a:r>
            <a:endParaRPr lang="ar-SA" sz="4800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6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1" y="6077496"/>
            <a:ext cx="922415" cy="780505"/>
          </a:xfrm>
          <a:prstGeom prst="rect">
            <a:avLst/>
          </a:prstGeom>
        </p:spPr>
      </p:pic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436" y="804342"/>
            <a:ext cx="6752460" cy="46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2435" t="2454" r="6262" b="79940"/>
          <a:stretch/>
        </p:blipFill>
        <p:spPr>
          <a:xfrm>
            <a:off x="2563058" y="305717"/>
            <a:ext cx="6408815" cy="118018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1" y="6077496"/>
            <a:ext cx="922415" cy="780505"/>
          </a:xfrm>
          <a:prstGeom prst="rect">
            <a:avLst/>
          </a:prstGeom>
        </p:spPr>
      </p:pic>
      <p:pic>
        <p:nvPicPr>
          <p:cNvPr id="1026" name="Picture 2" descr="فيسبوك - تسجيل الدخول أو الاشترا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53" y="1780748"/>
            <a:ext cx="2333548" cy="23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341057" y="4231344"/>
            <a:ext cx="3302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</a:rPr>
              <a:t>2.7</a:t>
            </a:r>
            <a:r>
              <a:rPr lang="ar-KW" sz="7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KW" sz="7200" b="1" dirty="0">
                <a:solidFill>
                  <a:schemeClr val="accent1">
                    <a:lumMod val="50000"/>
                  </a:schemeClr>
                </a:solidFill>
              </a:rPr>
              <a:t>مليار</a:t>
            </a:r>
            <a:endParaRPr lang="ar-SA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2" y="-2989345"/>
            <a:ext cx="89189" cy="457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51666" y="1276351"/>
            <a:ext cx="3973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4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2435" t="2454" r="6262" b="79940"/>
          <a:stretch/>
        </p:blipFill>
        <p:spPr>
          <a:xfrm>
            <a:off x="2563058" y="305717"/>
            <a:ext cx="6408815" cy="118018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4341057" y="4231344"/>
            <a:ext cx="3302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2.3</a:t>
            </a:r>
            <a:r>
              <a:rPr lang="ar-KW" sz="7200" b="1" dirty="0" smtClean="0">
                <a:solidFill>
                  <a:srgbClr val="FF0000"/>
                </a:solidFill>
              </a:rPr>
              <a:t> </a:t>
            </a:r>
            <a:r>
              <a:rPr lang="ar-KW" sz="7200" b="1" dirty="0">
                <a:solidFill>
                  <a:srgbClr val="FF0000"/>
                </a:solidFill>
              </a:rPr>
              <a:t>مليار</a:t>
            </a:r>
            <a:endParaRPr lang="ar-SA" sz="7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YouTube Arabia (@YouTubeArabia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85" y="1485902"/>
            <a:ext cx="2855483" cy="28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لتحول التقني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" y="6194321"/>
            <a:ext cx="819029" cy="5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386</Words>
  <Application>Microsoft Office PowerPoint</Application>
  <PresentationFormat>شاشة عريضة</PresentationFormat>
  <Paragraphs>111</Paragraphs>
  <Slides>41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droid arabic naskh</vt:lpstr>
      <vt:lpstr>proxima-nova</vt:lpstr>
      <vt:lpstr>Sakkal Majalla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مهاجرون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السلوك والاتجاهات والمعارف  التي يزاولها أفراد المجتمع باستخدام التكنولوجيا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النصائح7في التربية الرقمية</vt:lpstr>
      <vt:lpstr>متى أعطي ابني جوال؟</vt:lpstr>
      <vt:lpstr>أسئلة قبل منح الابن الجوال</vt:lpstr>
      <vt:lpstr>برامج الرقابة الأبوية</vt:lpstr>
      <vt:lpstr>عرض تقديمي في PowerPoint</vt:lpstr>
      <vt:lpstr>عرض تقديمي في PowerPoint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Windows User</cp:lastModifiedBy>
  <cp:revision>32</cp:revision>
  <dcterms:created xsi:type="dcterms:W3CDTF">2020-12-11T06:47:31Z</dcterms:created>
  <dcterms:modified xsi:type="dcterms:W3CDTF">2021-03-03T11:39:05Z</dcterms:modified>
</cp:coreProperties>
</file>